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10287000" cx="18288000"/>
  <p:notesSz cx="6858000" cy="9144000"/>
  <p:embeddedFontLst>
    <p:embeddedFont>
      <p:font typeface="Arim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mo-bold.fntdata"/><Relationship Id="rId20" Type="http://schemas.openxmlformats.org/officeDocument/2006/relationships/slide" Target="slides/slide15.xml"/><Relationship Id="rId42" Type="http://schemas.openxmlformats.org/officeDocument/2006/relationships/font" Target="fonts/Arimo-boldItalic.fntdata"/><Relationship Id="rId41" Type="http://schemas.openxmlformats.org/officeDocument/2006/relationships/font" Target="fonts/Arim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rimo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5ed73d9af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5ed73d9a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c7fbe68d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ec7fbe68d5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ec7fbe68d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ec7fbe68d5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c7fbe68d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ec7fbe68d5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c7fbe68d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ec7fbe68d5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c7fbe68d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ec7fbe68d5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c7fbe68d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ec7fbe68d5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5ed73d9af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5ed73d9a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05ed73d9af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05ed73d9a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5ed73d9af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5ed73d9af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Relationship Id="rId4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Relationship Id="rId4" Type="http://schemas.openxmlformats.org/officeDocument/2006/relationships/image" Target="../media/image29.jpg"/><Relationship Id="rId5" Type="http://schemas.openxmlformats.org/officeDocument/2006/relationships/image" Target="../media/image33.jpg"/><Relationship Id="rId6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Relationship Id="rId9" Type="http://schemas.openxmlformats.org/officeDocument/2006/relationships/image" Target="../media/image40.jpg"/><Relationship Id="rId5" Type="http://schemas.openxmlformats.org/officeDocument/2006/relationships/image" Target="../media/image36.jpg"/><Relationship Id="rId6" Type="http://schemas.openxmlformats.org/officeDocument/2006/relationships/image" Target="../media/image32.jpg"/><Relationship Id="rId7" Type="http://schemas.openxmlformats.org/officeDocument/2006/relationships/image" Target="../media/image45.jpg"/><Relationship Id="rId8" Type="http://schemas.openxmlformats.org/officeDocument/2006/relationships/image" Target="../media/image3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9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Relationship Id="rId7" Type="http://schemas.openxmlformats.org/officeDocument/2006/relationships/image" Target="../media/image42.png"/><Relationship Id="rId8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jp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58.png"/><Relationship Id="rId7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7.jpg"/><Relationship Id="rId7" Type="http://schemas.openxmlformats.org/officeDocument/2006/relationships/image" Target="../media/image9.png"/><Relationship Id="rId8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55.jp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F3F6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20292" l="24277" r="11950" t="24653"/>
          <a:stretch/>
        </p:blipFill>
        <p:spPr>
          <a:xfrm>
            <a:off x="0" y="-236025"/>
            <a:ext cx="18288000" cy="10523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0" y="6603425"/>
            <a:ext cx="7737900" cy="109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773000" y="7750650"/>
            <a:ext cx="10912800" cy="121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9376175" y="354000"/>
            <a:ext cx="9579000" cy="9579000"/>
          </a:xfrm>
          <a:prstGeom prst="ellipse">
            <a:avLst/>
          </a:prstGeom>
          <a:noFill/>
          <a:ln cap="flat" cmpd="sng" w="19050">
            <a:solidFill>
              <a:srgbClr val="0271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773000" y="6657025"/>
            <a:ext cx="109128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0">
                <a:solidFill>
                  <a:srgbClr val="333333"/>
                </a:solidFill>
              </a:rPr>
              <a:t>Como utilizar</a:t>
            </a:r>
            <a:endParaRPr sz="91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0">
                <a:solidFill>
                  <a:srgbClr val="333333"/>
                </a:solidFill>
              </a:rPr>
              <a:t>essa </a:t>
            </a:r>
            <a:r>
              <a:rPr b="1" lang="en-US" sz="9100">
                <a:solidFill>
                  <a:srgbClr val="333333"/>
                </a:solidFill>
              </a:rPr>
              <a:t>apresentação</a:t>
            </a:r>
            <a:r>
              <a:rPr lang="en-US" sz="9100">
                <a:solidFill>
                  <a:srgbClr val="333333"/>
                </a:solidFill>
              </a:rPr>
              <a:t>?</a:t>
            </a:r>
            <a:endParaRPr sz="500">
              <a:solidFill>
                <a:srgbClr val="333333"/>
              </a:solidFill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10908928" y="2896114"/>
            <a:ext cx="6426804" cy="4494932"/>
          </a:xfrm>
          <a:custGeom>
            <a:rect b="b" l="l" r="r" t="t"/>
            <a:pathLst>
              <a:path extrusionOk="0" h="1075986" w="1538433">
                <a:moveTo>
                  <a:pt x="1413973" y="1075986"/>
                </a:moveTo>
                <a:lnTo>
                  <a:pt x="124460" y="1075986"/>
                </a:lnTo>
                <a:cubicBezTo>
                  <a:pt x="55880" y="1075986"/>
                  <a:pt x="0" y="1020106"/>
                  <a:pt x="0" y="95152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13973" y="0"/>
                </a:lnTo>
                <a:cubicBezTo>
                  <a:pt x="1482553" y="0"/>
                  <a:pt x="1538433" y="55880"/>
                  <a:pt x="1538433" y="124460"/>
                </a:cubicBezTo>
                <a:lnTo>
                  <a:pt x="1538433" y="951526"/>
                </a:lnTo>
                <a:cubicBezTo>
                  <a:pt x="1538433" y="1020106"/>
                  <a:pt x="1482553" y="1075986"/>
                  <a:pt x="1413973" y="1075986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11355600" y="3429000"/>
            <a:ext cx="5690700" cy="4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lt1"/>
                </a:solidFill>
              </a:rPr>
              <a:t>Você pode editar esta </a:t>
            </a:r>
            <a:r>
              <a:rPr b="1" lang="en-US" sz="3100">
                <a:solidFill>
                  <a:schemeClr val="lt1"/>
                </a:solidFill>
              </a:rPr>
              <a:t>apresentação como quiser;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lt1"/>
                </a:solidFill>
              </a:rPr>
              <a:t>Leia cada página </a:t>
            </a:r>
            <a:r>
              <a:rPr b="1" lang="en-US" sz="3100">
                <a:solidFill>
                  <a:schemeClr val="lt1"/>
                </a:solidFill>
              </a:rPr>
              <a:t>com atenção;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lt1"/>
                </a:solidFill>
              </a:rPr>
              <a:t>Analise o texto e ajuste-o de acordo com o </a:t>
            </a:r>
            <a:r>
              <a:rPr b="1" lang="en-US" sz="3100">
                <a:solidFill>
                  <a:schemeClr val="lt1"/>
                </a:solidFill>
              </a:rPr>
              <a:t>seu modelo de negócio;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 b="20494" l="0" r="0" t="23897"/>
          <a:stretch/>
        </p:blipFill>
        <p:spPr>
          <a:xfrm>
            <a:off x="-154646" y="-691459"/>
            <a:ext cx="18597292" cy="685119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/>
          <p:nvPr/>
        </p:nvSpPr>
        <p:spPr>
          <a:xfrm>
            <a:off x="1028700" y="2800815"/>
            <a:ext cx="70251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333333"/>
                </a:solidFill>
              </a:rPr>
              <a:t>Por onde começar</a:t>
            </a:r>
            <a:endParaRPr>
              <a:solidFill>
                <a:srgbClr val="333333"/>
              </a:solidFill>
            </a:endParaRPr>
          </a:p>
        </p:txBody>
      </p:sp>
      <p:grpSp>
        <p:nvGrpSpPr>
          <p:cNvPr id="215" name="Google Shape;215;p22"/>
          <p:cNvGrpSpPr/>
          <p:nvPr/>
        </p:nvGrpSpPr>
        <p:grpSpPr>
          <a:xfrm>
            <a:off x="1028700" y="5345771"/>
            <a:ext cx="5074541" cy="2991425"/>
            <a:chOff x="0" y="0"/>
            <a:chExt cx="6766055" cy="3988567"/>
          </a:xfrm>
        </p:grpSpPr>
        <p:sp>
          <p:nvSpPr>
            <p:cNvPr id="216" name="Google Shape;216;p22"/>
            <p:cNvSpPr txBox="1"/>
            <p:nvPr/>
          </p:nvSpPr>
          <p:spPr>
            <a:xfrm>
              <a:off x="398228" y="2350867"/>
              <a:ext cx="59697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Existem várias opções para mostrar seu conteúdo. Escolha a que melhor lhe atende.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0" y="0"/>
              <a:ext cx="6766055" cy="2051409"/>
            </a:xfrm>
            <a:custGeom>
              <a:rect b="b" l="l" r="r" t="t"/>
              <a:pathLst>
                <a:path extrusionOk="0" h="907639" w="2993618">
                  <a:moveTo>
                    <a:pt x="2869158" y="907639"/>
                  </a:moveTo>
                  <a:lnTo>
                    <a:pt x="124460" y="907639"/>
                  </a:lnTo>
                  <a:cubicBezTo>
                    <a:pt x="55880" y="907639"/>
                    <a:pt x="0" y="851759"/>
                    <a:pt x="0" y="7831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783179"/>
                  </a:lnTo>
                  <a:cubicBezTo>
                    <a:pt x="2993618" y="851759"/>
                    <a:pt x="2937739" y="907639"/>
                    <a:pt x="2869158" y="907639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2"/>
            <p:cNvSpPr txBox="1"/>
            <p:nvPr/>
          </p:nvSpPr>
          <p:spPr>
            <a:xfrm>
              <a:off x="425765" y="428805"/>
              <a:ext cx="4125000" cy="11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600">
                  <a:solidFill>
                    <a:schemeClr val="lt1"/>
                  </a:solidFill>
                </a:rPr>
                <a:t>Escolha um de</a:t>
              </a:r>
              <a:endParaRPr sz="26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600">
                  <a:solidFill>
                    <a:schemeClr val="lt1"/>
                  </a:solidFill>
                </a:rPr>
                <a:t>nossos planos</a:t>
              </a:r>
              <a:endParaRPr sz="2600">
                <a:solidFill>
                  <a:schemeClr val="lt1"/>
                </a:solidFill>
              </a:endParaRPr>
            </a:p>
          </p:txBody>
        </p:sp>
      </p:grpSp>
      <p:grpSp>
        <p:nvGrpSpPr>
          <p:cNvPr id="219" name="Google Shape;219;p22"/>
          <p:cNvGrpSpPr/>
          <p:nvPr/>
        </p:nvGrpSpPr>
        <p:grpSpPr>
          <a:xfrm>
            <a:off x="6606729" y="5345771"/>
            <a:ext cx="5074541" cy="2991425"/>
            <a:chOff x="0" y="0"/>
            <a:chExt cx="6766055" cy="3988567"/>
          </a:xfrm>
        </p:grpSpPr>
        <p:sp>
          <p:nvSpPr>
            <p:cNvPr id="220" name="Google Shape;220;p22"/>
            <p:cNvSpPr txBox="1"/>
            <p:nvPr/>
          </p:nvSpPr>
          <p:spPr>
            <a:xfrm>
              <a:off x="425756" y="2350867"/>
              <a:ext cx="59697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Escolha entre Classificados, Eventos, Membros ou uma mistura de todos eles.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0" y="0"/>
              <a:ext cx="6766055" cy="2051409"/>
            </a:xfrm>
            <a:custGeom>
              <a:rect b="b" l="l" r="r" t="t"/>
              <a:pathLst>
                <a:path extrusionOk="0" h="907639" w="2993618">
                  <a:moveTo>
                    <a:pt x="2869158" y="907639"/>
                  </a:moveTo>
                  <a:lnTo>
                    <a:pt x="124460" y="907639"/>
                  </a:lnTo>
                  <a:cubicBezTo>
                    <a:pt x="55880" y="907639"/>
                    <a:pt x="0" y="851759"/>
                    <a:pt x="0" y="7831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783179"/>
                  </a:lnTo>
                  <a:cubicBezTo>
                    <a:pt x="2993618" y="851759"/>
                    <a:pt x="2937739" y="907639"/>
                    <a:pt x="2869158" y="907639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425756" y="428805"/>
              <a:ext cx="4704300" cy="11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600">
                  <a:solidFill>
                    <a:schemeClr val="lt1"/>
                  </a:solidFill>
                </a:rPr>
                <a:t>Apresente seu</a:t>
              </a:r>
              <a:endParaRPr sz="26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600">
                  <a:solidFill>
                    <a:schemeClr val="lt1"/>
                  </a:solidFill>
                </a:rPr>
                <a:t>produto ou serviço</a:t>
              </a:r>
              <a:endParaRPr sz="2600">
                <a:solidFill>
                  <a:schemeClr val="lt1"/>
                </a:solidFill>
              </a:endParaRPr>
            </a:p>
          </p:txBody>
        </p:sp>
      </p:grpSp>
      <p:grpSp>
        <p:nvGrpSpPr>
          <p:cNvPr id="223" name="Google Shape;223;p22"/>
          <p:cNvGrpSpPr/>
          <p:nvPr/>
        </p:nvGrpSpPr>
        <p:grpSpPr>
          <a:xfrm>
            <a:off x="12184759" y="5345771"/>
            <a:ext cx="5074541" cy="2991425"/>
            <a:chOff x="0" y="0"/>
            <a:chExt cx="6766055" cy="3988567"/>
          </a:xfrm>
        </p:grpSpPr>
        <p:sp>
          <p:nvSpPr>
            <p:cNvPr id="224" name="Google Shape;224;p22"/>
            <p:cNvSpPr txBox="1"/>
            <p:nvPr/>
          </p:nvSpPr>
          <p:spPr>
            <a:xfrm>
              <a:off x="425756" y="2350867"/>
              <a:ext cx="59697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Otimize seu conteúdo para ser encontrado facilmente e veja seu ROI aumentar.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0" y="0"/>
              <a:ext cx="6766055" cy="2051409"/>
            </a:xfrm>
            <a:custGeom>
              <a:rect b="b" l="l" r="r" t="t"/>
              <a:pathLst>
                <a:path extrusionOk="0" h="907639" w="2993618">
                  <a:moveTo>
                    <a:pt x="2869158" y="907639"/>
                  </a:moveTo>
                  <a:lnTo>
                    <a:pt x="124460" y="907639"/>
                  </a:lnTo>
                  <a:cubicBezTo>
                    <a:pt x="55880" y="907639"/>
                    <a:pt x="0" y="851759"/>
                    <a:pt x="0" y="7831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783179"/>
                  </a:lnTo>
                  <a:cubicBezTo>
                    <a:pt x="2993618" y="851759"/>
                    <a:pt x="2937739" y="907639"/>
                    <a:pt x="2869158" y="907639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2"/>
            <p:cNvSpPr txBox="1"/>
            <p:nvPr/>
          </p:nvSpPr>
          <p:spPr>
            <a:xfrm>
              <a:off x="425756" y="428805"/>
              <a:ext cx="4704300" cy="117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600">
                  <a:solidFill>
                    <a:schemeClr val="lt1"/>
                  </a:solidFill>
                </a:rPr>
                <a:t>Busque seu</a:t>
              </a:r>
              <a:endParaRPr sz="26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600">
                  <a:solidFill>
                    <a:schemeClr val="lt1"/>
                  </a:solidFill>
                </a:rPr>
                <a:t>público-alvo</a:t>
              </a:r>
              <a:endParaRPr sz="2600">
                <a:solidFill>
                  <a:schemeClr val="lt1"/>
                </a:solidFill>
              </a:endParaRPr>
            </a:p>
          </p:txBody>
        </p:sp>
      </p:grpSp>
      <p:sp>
        <p:nvSpPr>
          <p:cNvPr id="227" name="Google Shape;227;p22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4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WWW</a:t>
            </a:r>
            <a:r>
              <a:rPr lang="en-US">
                <a:solidFill>
                  <a:srgbClr val="333333"/>
                </a:solidFill>
              </a:rPr>
              <a:t>.SEUSITE.COM.BR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228" name="Google Shape;2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425" y="5864211"/>
            <a:ext cx="608301" cy="5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9800" y="5864211"/>
            <a:ext cx="608301" cy="5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67175" y="5864211"/>
            <a:ext cx="608301" cy="5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3"/>
          <p:cNvPicPr preferRelativeResize="0"/>
          <p:nvPr/>
        </p:nvPicPr>
        <p:blipFill rotWithShape="1">
          <a:blip r:embed="rId3">
            <a:alphaModFix amt="15000"/>
          </a:blip>
          <a:srcRect b="17443" l="0" r="0" t="17442"/>
          <a:stretch/>
        </p:blipFill>
        <p:spPr>
          <a:xfrm>
            <a:off x="7450548" y="-297998"/>
            <a:ext cx="10837452" cy="1058499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/>
          <p:nvPr/>
        </p:nvSpPr>
        <p:spPr>
          <a:xfrm>
            <a:off x="-149033" y="-177577"/>
            <a:ext cx="7599581" cy="10557723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5">
            <a:alphaModFix/>
          </a:blip>
          <a:srcRect b="0" l="-1350" r="1349" t="0"/>
          <a:stretch/>
        </p:blipFill>
        <p:spPr>
          <a:xfrm>
            <a:off x="8669388" y="865650"/>
            <a:ext cx="8399774" cy="1192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3"/>
          <p:cNvGrpSpPr/>
          <p:nvPr/>
        </p:nvGrpSpPr>
        <p:grpSpPr>
          <a:xfrm>
            <a:off x="1028700" y="3600230"/>
            <a:ext cx="5538375" cy="2592446"/>
            <a:chOff x="0" y="-47625"/>
            <a:chExt cx="7384500" cy="3456595"/>
          </a:xfrm>
        </p:grpSpPr>
        <p:sp>
          <p:nvSpPr>
            <p:cNvPr id="240" name="Google Shape;240;p23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Completo em opções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41" name="Google Shape;241;p23"/>
            <p:cNvSpPr txBox="1"/>
            <p:nvPr/>
          </p:nvSpPr>
          <p:spPr>
            <a:xfrm>
              <a:off x="0" y="1167970"/>
              <a:ext cx="7384500" cy="2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O módulo de anúncios tem todos os recursos que você poderia desejar - descrições, fotos, mapas, vídeos, categorias, palavras-chave, horas e muito mais.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42" name="Google Shape;242;p23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1028700" y="932330"/>
            <a:ext cx="5817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Anúncios premium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4"/>
          <p:cNvPicPr preferRelativeResize="0"/>
          <p:nvPr/>
        </p:nvPicPr>
        <p:blipFill rotWithShape="1">
          <a:blip r:embed="rId3">
            <a:alphaModFix amt="15000"/>
          </a:blip>
          <a:srcRect b="17443" l="0" r="0" t="17443"/>
          <a:stretch/>
        </p:blipFill>
        <p:spPr>
          <a:xfrm>
            <a:off x="7450548" y="-297998"/>
            <a:ext cx="10837452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/>
          <p:nvPr/>
        </p:nvSpPr>
        <p:spPr>
          <a:xfrm>
            <a:off x="-149033" y="-177577"/>
            <a:ext cx="7599600" cy="105576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4"/>
          <p:cNvGrpSpPr/>
          <p:nvPr/>
        </p:nvGrpSpPr>
        <p:grpSpPr>
          <a:xfrm>
            <a:off x="1028700" y="3600230"/>
            <a:ext cx="5538375" cy="2592446"/>
            <a:chOff x="0" y="-47625"/>
            <a:chExt cx="7384500" cy="3456595"/>
          </a:xfrm>
        </p:grpSpPr>
        <p:sp>
          <p:nvSpPr>
            <p:cNvPr id="252" name="Google Shape;252;p24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Mostre seu conteúdo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53" name="Google Shape;253;p24"/>
            <p:cNvSpPr txBox="1"/>
            <p:nvPr/>
          </p:nvSpPr>
          <p:spPr>
            <a:xfrm>
              <a:off x="0" y="1167970"/>
              <a:ext cx="7384500" cy="2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Os classificados mostram todas as informações necessárias para criar um ótimo guia comercial, incluindo descrições, fotos, preços e informações de contato.</a:t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254" name="Google Shape;25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9251" y="865650"/>
            <a:ext cx="8400051" cy="48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 rotWithShape="1">
          <a:blip r:embed="rId6">
            <a:alphaModFix/>
          </a:blip>
          <a:srcRect b="0" l="0" r="0" t="2143"/>
          <a:stretch/>
        </p:blipFill>
        <p:spPr>
          <a:xfrm>
            <a:off x="8669250" y="5643275"/>
            <a:ext cx="8400050" cy="5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1028700" y="932325"/>
            <a:ext cx="6129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Classificados</a:t>
            </a:r>
            <a:r>
              <a:rPr b="0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Premium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 rotWithShape="1">
          <a:blip r:embed="rId3">
            <a:alphaModFix amt="15000"/>
          </a:blip>
          <a:srcRect b="17443" l="0" r="0" t="17443"/>
          <a:stretch/>
        </p:blipFill>
        <p:spPr>
          <a:xfrm>
            <a:off x="7450548" y="-297998"/>
            <a:ext cx="10837452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/>
          <p:nvPr/>
        </p:nvSpPr>
        <p:spPr>
          <a:xfrm>
            <a:off x="-149033" y="-177577"/>
            <a:ext cx="7599600" cy="105576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5"/>
          <p:cNvGrpSpPr/>
          <p:nvPr/>
        </p:nvGrpSpPr>
        <p:grpSpPr>
          <a:xfrm>
            <a:off x="1028700" y="3600230"/>
            <a:ext cx="5538375" cy="1687496"/>
            <a:chOff x="0" y="-47625"/>
            <a:chExt cx="7384500" cy="2249995"/>
          </a:xfrm>
        </p:grpSpPr>
        <p:sp>
          <p:nvSpPr>
            <p:cNvPr id="266" name="Google Shape;266;p25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Eventos profissionais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67" name="Google Shape;267;p25"/>
            <p:cNvSpPr txBox="1"/>
            <p:nvPr/>
          </p:nvSpPr>
          <p:spPr>
            <a:xfrm>
              <a:off x="0" y="1167970"/>
              <a:ext cx="7384500" cy="10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Mostre eventos futuros e recorrentes com descrição, mapa, vídeo, links e muito mais.</a:t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268" name="Google Shape;26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9251" y="871525"/>
            <a:ext cx="8400051" cy="56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9251" y="6489002"/>
            <a:ext cx="8400050" cy="591312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1028700" y="932330"/>
            <a:ext cx="5817600" cy="20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9">
                <a:solidFill>
                  <a:schemeClr val="lt1"/>
                </a:solidFill>
              </a:rPr>
              <a:t>Eventos</a:t>
            </a:r>
            <a:endParaRPr sz="7999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Premium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 amt="15000"/>
          </a:blip>
          <a:srcRect b="17443" l="0" r="0" t="17443"/>
          <a:stretch/>
        </p:blipFill>
        <p:spPr>
          <a:xfrm>
            <a:off x="7450548" y="-297998"/>
            <a:ext cx="10837452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6"/>
          <p:cNvSpPr/>
          <p:nvPr/>
        </p:nvSpPr>
        <p:spPr>
          <a:xfrm>
            <a:off x="-149033" y="-177577"/>
            <a:ext cx="7599600" cy="105576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26"/>
          <p:cNvGrpSpPr/>
          <p:nvPr/>
        </p:nvGrpSpPr>
        <p:grpSpPr>
          <a:xfrm>
            <a:off x="1028700" y="3600230"/>
            <a:ext cx="5538375" cy="3950096"/>
            <a:chOff x="0" y="-47625"/>
            <a:chExt cx="7384500" cy="5266795"/>
          </a:xfrm>
        </p:grpSpPr>
        <p:sp>
          <p:nvSpPr>
            <p:cNvPr id="280" name="Google Shape;280;p26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Formatos flexíveis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81" name="Google Shape;281;p26"/>
            <p:cNvSpPr txBox="1"/>
            <p:nvPr/>
          </p:nvSpPr>
          <p:spPr>
            <a:xfrm>
              <a:off x="0" y="1167970"/>
              <a:ext cx="7384500" cy="40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Coloque banners em uma variedade de áreas com diferentes tamanhos e valores. Os banners podem ser imagens, links ou até mesmo scripts de um sistema de banners de terceiros, como o </a:t>
              </a:r>
              <a:r>
                <a:rPr b="1" lang="en-US" sz="2100">
                  <a:solidFill>
                    <a:schemeClr val="lt1"/>
                  </a:solidFill>
                </a:rPr>
                <a:t>Google Adsense</a:t>
              </a:r>
              <a:r>
                <a:rPr lang="en-US" sz="2100">
                  <a:solidFill>
                    <a:schemeClr val="lt1"/>
                  </a:solidFill>
                </a:rPr>
                <a:t>. Exiba banners específicos apenas em módulos ou categorias específicas.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282" name="Google Shape;282;p26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9250" y="871526"/>
            <a:ext cx="8400049" cy="490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9250" y="5778375"/>
            <a:ext cx="8400050" cy="575638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/>
          <p:nvPr/>
        </p:nvSpPr>
        <p:spPr>
          <a:xfrm>
            <a:off x="1028700" y="932330"/>
            <a:ext cx="5817600" cy="20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99">
                <a:solidFill>
                  <a:schemeClr val="lt1"/>
                </a:solidFill>
              </a:rPr>
              <a:t>Banners</a:t>
            </a:r>
            <a:endParaRPr sz="7999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Premium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7"/>
          <p:cNvPicPr preferRelativeResize="0"/>
          <p:nvPr/>
        </p:nvPicPr>
        <p:blipFill rotWithShape="1">
          <a:blip r:embed="rId3">
            <a:alphaModFix amt="15000"/>
          </a:blip>
          <a:srcRect b="17443" l="0" r="0" t="17443"/>
          <a:stretch/>
        </p:blipFill>
        <p:spPr>
          <a:xfrm>
            <a:off x="7450548" y="-297998"/>
            <a:ext cx="10837452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/>
          <p:nvPr/>
        </p:nvSpPr>
        <p:spPr>
          <a:xfrm>
            <a:off x="-149033" y="-177577"/>
            <a:ext cx="7599600" cy="105576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7"/>
          <p:cNvGrpSpPr/>
          <p:nvPr/>
        </p:nvGrpSpPr>
        <p:grpSpPr>
          <a:xfrm>
            <a:off x="1028700" y="3600230"/>
            <a:ext cx="5538375" cy="3950096"/>
            <a:chOff x="0" y="-47625"/>
            <a:chExt cx="7384500" cy="5266795"/>
          </a:xfrm>
        </p:grpSpPr>
        <p:sp>
          <p:nvSpPr>
            <p:cNvPr id="294" name="Google Shape;294;p27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Engaje os leitores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295" name="Google Shape;295;p27"/>
            <p:cNvSpPr txBox="1"/>
            <p:nvPr/>
          </p:nvSpPr>
          <p:spPr>
            <a:xfrm>
              <a:off x="0" y="1167970"/>
              <a:ext cx="7384500" cy="40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As páginas de artigos com excelente design darão às suas publicações uma imagem profissional. Adicione uma galeria de fotos ao seu artigo para envolver os leitores e gerar visualizações de página. Perfeito para mostrar aos nossos usuários que você é uma autoridade em sua área.</a:t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296" name="Google Shape;2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1402" y="7046072"/>
            <a:ext cx="8400049" cy="638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1400" y="932325"/>
            <a:ext cx="8400051" cy="6134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1028700" y="932330"/>
            <a:ext cx="5817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Blogs</a:t>
            </a:r>
            <a:endParaRPr sz="8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Premium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8"/>
          <p:cNvPicPr preferRelativeResize="0"/>
          <p:nvPr/>
        </p:nvPicPr>
        <p:blipFill rotWithShape="1">
          <a:blip r:embed="rId3">
            <a:alphaModFix amt="15000"/>
          </a:blip>
          <a:srcRect b="17443" l="0" r="0" t="17443"/>
          <a:stretch/>
        </p:blipFill>
        <p:spPr>
          <a:xfrm>
            <a:off x="7450548" y="-297998"/>
            <a:ext cx="10837452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/>
          <p:nvPr/>
        </p:nvSpPr>
        <p:spPr>
          <a:xfrm>
            <a:off x="-149033" y="-177577"/>
            <a:ext cx="7599600" cy="105576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28"/>
          <p:cNvGrpSpPr/>
          <p:nvPr/>
        </p:nvGrpSpPr>
        <p:grpSpPr>
          <a:xfrm>
            <a:off x="1028700" y="3600230"/>
            <a:ext cx="5538375" cy="3950096"/>
            <a:chOff x="0" y="-47625"/>
            <a:chExt cx="7384500" cy="5266795"/>
          </a:xfrm>
        </p:grpSpPr>
        <p:sp>
          <p:nvSpPr>
            <p:cNvPr id="308" name="Google Shape;308;p28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Gere </a:t>
              </a:r>
              <a:r>
                <a:rPr b="1" lang="en-US" sz="3400">
                  <a:solidFill>
                    <a:schemeClr val="lt1"/>
                  </a:solidFill>
                </a:rPr>
                <a:t>coupons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309" name="Google Shape;309;p28"/>
            <p:cNvSpPr txBox="1"/>
            <p:nvPr/>
          </p:nvSpPr>
          <p:spPr>
            <a:xfrm>
              <a:off x="0" y="1167970"/>
              <a:ext cx="7384500" cy="40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Os usuários podem resgatar com o Facebook ou e-mail, criando um </a:t>
              </a:r>
              <a:r>
                <a:rPr b="1" lang="en-US" sz="2100">
                  <a:solidFill>
                    <a:schemeClr val="lt1"/>
                  </a:solidFill>
                </a:rPr>
                <a:t>código de oferta</a:t>
              </a:r>
              <a:r>
                <a:rPr lang="en-US" sz="2100">
                  <a:solidFill>
                    <a:schemeClr val="lt1"/>
                  </a:solidFill>
                </a:rPr>
                <a:t> exclusivo que os visitantes podem levar para a empresa. O relatório do anunciante detalha todos os resgates e informações de contato, tornando super simples para você ver a eficácia das ofertas e cupons.</a:t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310" name="Google Shape;31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1401" y="932326"/>
            <a:ext cx="8400050" cy="489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1402" y="5826265"/>
            <a:ext cx="8400050" cy="591312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8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1028700" y="779925"/>
            <a:ext cx="64218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Promoções </a:t>
            </a:r>
            <a:endParaRPr sz="8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e ofertas</a:t>
            </a:r>
            <a:endParaRPr sz="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1919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 amt="15000"/>
          </a:blip>
          <a:srcRect b="17443" l="0" r="0" t="17443"/>
          <a:stretch/>
        </p:blipFill>
        <p:spPr>
          <a:xfrm>
            <a:off x="7450548" y="-297998"/>
            <a:ext cx="10837452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/>
          <p:nvPr/>
        </p:nvSpPr>
        <p:spPr>
          <a:xfrm>
            <a:off x="-149033" y="-177577"/>
            <a:ext cx="7599600" cy="105576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 txBox="1"/>
          <p:nvPr/>
        </p:nvSpPr>
        <p:spPr>
          <a:xfrm>
            <a:off x="1028700" y="932330"/>
            <a:ext cx="5817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Serviços</a:t>
            </a:r>
            <a:endParaRPr sz="8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Premium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22" name="Google Shape;322;p29"/>
          <p:cNvGrpSpPr/>
          <p:nvPr/>
        </p:nvGrpSpPr>
        <p:grpSpPr>
          <a:xfrm>
            <a:off x="1028700" y="3600230"/>
            <a:ext cx="5538375" cy="3045146"/>
            <a:chOff x="0" y="-47625"/>
            <a:chExt cx="7384500" cy="4060195"/>
          </a:xfrm>
        </p:grpSpPr>
        <p:sp>
          <p:nvSpPr>
            <p:cNvPr id="323" name="Google Shape;323;p29"/>
            <p:cNvSpPr txBox="1"/>
            <p:nvPr/>
          </p:nvSpPr>
          <p:spPr>
            <a:xfrm>
              <a:off x="0" y="-47625"/>
              <a:ext cx="73845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Conte com a gente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324" name="Google Shape;324;p29"/>
            <p:cNvSpPr txBox="1"/>
            <p:nvPr/>
          </p:nvSpPr>
          <p:spPr>
            <a:xfrm>
              <a:off x="0" y="1167970"/>
              <a:ext cx="7384500" cy="284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Além desta gama completa de módulos, também oferecemos Serviços Avançados, como otimização de SEO, gerenciamento de mídias sociais e muito mais. Entre em contato conosco para discutir suas opções.</a:t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325" name="Google Shape;3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1402" y="7046072"/>
            <a:ext cx="8400049" cy="638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1400" y="932325"/>
            <a:ext cx="8400051" cy="613452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9"/>
          <p:cNvSpPr txBox="1"/>
          <p:nvPr/>
        </p:nvSpPr>
        <p:spPr>
          <a:xfrm>
            <a:off x="1028700" y="9229725"/>
            <a:ext cx="581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30"/>
          <p:cNvGrpSpPr/>
          <p:nvPr/>
        </p:nvGrpSpPr>
        <p:grpSpPr>
          <a:xfrm>
            <a:off x="1028700" y="2786782"/>
            <a:ext cx="16230600" cy="6566768"/>
            <a:chOff x="0" y="0"/>
            <a:chExt cx="21640800" cy="8755690"/>
          </a:xfrm>
        </p:grpSpPr>
        <p:sp>
          <p:nvSpPr>
            <p:cNvPr id="333" name="Google Shape;333;p30"/>
            <p:cNvSpPr/>
            <p:nvPr/>
          </p:nvSpPr>
          <p:spPr>
            <a:xfrm>
              <a:off x="0" y="4365145"/>
              <a:ext cx="21640800" cy="12700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7209367" y="0"/>
              <a:ext cx="12700" cy="8755690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4418733" y="0"/>
              <a:ext cx="12700" cy="8755690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6" name="Google Shape;336;p30"/>
          <p:cNvSpPr/>
          <p:nvPr/>
        </p:nvSpPr>
        <p:spPr>
          <a:xfrm>
            <a:off x="0" y="0"/>
            <a:ext cx="18288001" cy="1967837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0"/>
          <p:cNvSpPr txBox="1"/>
          <p:nvPr/>
        </p:nvSpPr>
        <p:spPr>
          <a:xfrm>
            <a:off x="785486" y="641268"/>
            <a:ext cx="13824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chemeClr val="lt1"/>
                </a:solidFill>
              </a:rPr>
              <a:t>Muitas opções para sua empresa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38" name="Google Shape;338;p30"/>
          <p:cNvGrpSpPr/>
          <p:nvPr/>
        </p:nvGrpSpPr>
        <p:grpSpPr>
          <a:xfrm>
            <a:off x="1503519" y="3320033"/>
            <a:ext cx="4477275" cy="2351830"/>
            <a:chOff x="0" y="-38100"/>
            <a:chExt cx="5969700" cy="3135773"/>
          </a:xfrm>
        </p:grpSpPr>
        <p:sp>
          <p:nvSpPr>
            <p:cNvPr id="339" name="Google Shape;339;p30"/>
            <p:cNvSpPr txBox="1"/>
            <p:nvPr/>
          </p:nvSpPr>
          <p:spPr>
            <a:xfrm>
              <a:off x="0" y="856673"/>
              <a:ext cx="5969700" cy="2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As apresentações são ferramentas de comunicação que podem ser usadas como demonstrações e palestras.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340" name="Google Shape;340;p30"/>
            <p:cNvSpPr txBox="1"/>
            <p:nvPr/>
          </p:nvSpPr>
          <p:spPr>
            <a:xfrm>
              <a:off x="27528" y="-38100"/>
              <a:ext cx="4704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Anúncios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341" name="Google Shape;341;p30"/>
          <p:cNvGrpSpPr/>
          <p:nvPr/>
        </p:nvGrpSpPr>
        <p:grpSpPr>
          <a:xfrm>
            <a:off x="1503519" y="6603417"/>
            <a:ext cx="4477275" cy="1899355"/>
            <a:chOff x="0" y="-38100"/>
            <a:chExt cx="5969700" cy="2532473"/>
          </a:xfrm>
        </p:grpSpPr>
        <p:sp>
          <p:nvSpPr>
            <p:cNvPr id="342" name="Google Shape;342;p30"/>
            <p:cNvSpPr txBox="1"/>
            <p:nvPr/>
          </p:nvSpPr>
          <p:spPr>
            <a:xfrm>
              <a:off x="0" y="856673"/>
              <a:ext cx="59697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Você pode organizá-los em sua introdução, seu conteúdo principal e sua conclusão.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343" name="Google Shape;343;p30"/>
            <p:cNvSpPr txBox="1"/>
            <p:nvPr/>
          </p:nvSpPr>
          <p:spPr>
            <a:xfrm>
              <a:off x="27528" y="-38100"/>
              <a:ext cx="47982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Classificados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344" name="Google Shape;344;p30"/>
          <p:cNvGrpSpPr/>
          <p:nvPr/>
        </p:nvGrpSpPr>
        <p:grpSpPr>
          <a:xfrm>
            <a:off x="6926047" y="3320033"/>
            <a:ext cx="4477275" cy="2351830"/>
            <a:chOff x="0" y="-38100"/>
            <a:chExt cx="5969700" cy="3135773"/>
          </a:xfrm>
        </p:grpSpPr>
        <p:sp>
          <p:nvSpPr>
            <p:cNvPr id="345" name="Google Shape;345;p30"/>
            <p:cNvSpPr txBox="1"/>
            <p:nvPr/>
          </p:nvSpPr>
          <p:spPr>
            <a:xfrm>
              <a:off x="0" y="856673"/>
              <a:ext cx="5969700" cy="2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Serve a uma variedade de propósitos, tornando as apresentações ferramentas poderosas para convencer e ensinar.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346" name="Google Shape;346;p30"/>
            <p:cNvSpPr txBox="1"/>
            <p:nvPr/>
          </p:nvSpPr>
          <p:spPr>
            <a:xfrm>
              <a:off x="0" y="-38100"/>
              <a:ext cx="4704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333333"/>
                  </a:solidFill>
                </a:rPr>
                <a:t>Banner</a:t>
              </a:r>
              <a:r>
                <a:rPr b="1" lang="en-US" sz="2600">
                  <a:solidFill>
                    <a:srgbClr val="333333"/>
                  </a:solidFill>
                </a:rPr>
                <a:t>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347" name="Google Shape;347;p30"/>
          <p:cNvGrpSpPr/>
          <p:nvPr/>
        </p:nvGrpSpPr>
        <p:grpSpPr>
          <a:xfrm>
            <a:off x="6926047" y="6603417"/>
            <a:ext cx="4477275" cy="2351830"/>
            <a:chOff x="0" y="-38100"/>
            <a:chExt cx="5969700" cy="3135773"/>
          </a:xfrm>
        </p:grpSpPr>
        <p:sp>
          <p:nvSpPr>
            <p:cNvPr id="348" name="Google Shape;348;p30"/>
            <p:cNvSpPr txBox="1"/>
            <p:nvPr/>
          </p:nvSpPr>
          <p:spPr>
            <a:xfrm>
              <a:off x="0" y="856673"/>
              <a:ext cx="5969700" cy="2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Certifique-se de fazer pesquisas suficientes para apoiar seus pontos. Também é uma boa ideia usar recursos visuais.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349" name="Google Shape;349;p30"/>
            <p:cNvSpPr txBox="1"/>
            <p:nvPr/>
          </p:nvSpPr>
          <p:spPr>
            <a:xfrm>
              <a:off x="0" y="-38100"/>
              <a:ext cx="4704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333333"/>
                  </a:solidFill>
                </a:rPr>
                <a:t>Eventos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350" name="Google Shape;350;p30"/>
          <p:cNvGrpSpPr/>
          <p:nvPr/>
        </p:nvGrpSpPr>
        <p:grpSpPr>
          <a:xfrm>
            <a:off x="12380772" y="6603417"/>
            <a:ext cx="4477275" cy="1899355"/>
            <a:chOff x="0" y="-38100"/>
            <a:chExt cx="5969700" cy="2532473"/>
          </a:xfrm>
        </p:grpSpPr>
        <p:sp>
          <p:nvSpPr>
            <p:cNvPr id="351" name="Google Shape;351;p30"/>
            <p:cNvSpPr txBox="1"/>
            <p:nvPr/>
          </p:nvSpPr>
          <p:spPr>
            <a:xfrm>
              <a:off x="0" y="856673"/>
              <a:ext cx="59697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Evite sobrecarregar um slide com muitas palavras e escolha uma paleta de cores que não distraia.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352" name="Google Shape;352;p30"/>
            <p:cNvSpPr txBox="1"/>
            <p:nvPr/>
          </p:nvSpPr>
          <p:spPr>
            <a:xfrm>
              <a:off x="0" y="-38100"/>
              <a:ext cx="4704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Serviços avançados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353" name="Google Shape;353;p30"/>
          <p:cNvGrpSpPr/>
          <p:nvPr/>
        </p:nvGrpSpPr>
        <p:grpSpPr>
          <a:xfrm>
            <a:off x="12380772" y="3320033"/>
            <a:ext cx="4477275" cy="2351830"/>
            <a:chOff x="0" y="-38100"/>
            <a:chExt cx="5969700" cy="3135773"/>
          </a:xfrm>
        </p:grpSpPr>
        <p:sp>
          <p:nvSpPr>
            <p:cNvPr id="354" name="Google Shape;354;p30"/>
            <p:cNvSpPr txBox="1"/>
            <p:nvPr/>
          </p:nvSpPr>
          <p:spPr>
            <a:xfrm>
              <a:off x="0" y="856673"/>
              <a:ext cx="5969700" cy="2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Para criar uma apresentação impressionante, é melhor simplificar seus pensamentos. Lembre-se de facilitar a leitura.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355" name="Google Shape;355;p30"/>
            <p:cNvSpPr txBox="1"/>
            <p:nvPr/>
          </p:nvSpPr>
          <p:spPr>
            <a:xfrm>
              <a:off x="0" y="-38100"/>
              <a:ext cx="4704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Ofertas &amp; Promoções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sp>
        <p:nvSpPr>
          <p:cNvPr id="356" name="Google Shape;356;p30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333333"/>
                </a:solidFill>
              </a:rPr>
              <a:t>WWW.SEUSITE.COM.BR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357" name="Google Shape;3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1"/>
          <p:cNvPicPr preferRelativeResize="0"/>
          <p:nvPr/>
        </p:nvPicPr>
        <p:blipFill rotWithShape="1">
          <a:blip r:embed="rId3">
            <a:alphaModFix amt="15000"/>
          </a:blip>
          <a:srcRect b="0" l="19682" r="19682" t="0"/>
          <a:stretch/>
        </p:blipFill>
        <p:spPr>
          <a:xfrm>
            <a:off x="0" y="-148999"/>
            <a:ext cx="9143998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1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4" name="Google Shape;364;p31"/>
          <p:cNvGrpSpPr/>
          <p:nvPr/>
        </p:nvGrpSpPr>
        <p:grpSpPr>
          <a:xfrm>
            <a:off x="1979913" y="2996250"/>
            <a:ext cx="5134050" cy="4855271"/>
            <a:chOff x="0" y="-47625"/>
            <a:chExt cx="6845400" cy="6473695"/>
          </a:xfrm>
        </p:grpSpPr>
        <p:sp>
          <p:nvSpPr>
            <p:cNvPr id="365" name="Google Shape;365;p31"/>
            <p:cNvSpPr txBox="1"/>
            <p:nvPr/>
          </p:nvSpPr>
          <p:spPr>
            <a:xfrm>
              <a:off x="0" y="-47625"/>
              <a:ext cx="68454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rgbClr val="FFFFFF"/>
                  </a:solidFill>
                </a:rPr>
                <a:t>O que acontece</a:t>
              </a:r>
              <a:r>
                <a:rPr b="1" i="0" lang="en-US" sz="3400" u="none" cap="none" strike="noStrike">
                  <a:solidFill>
                    <a:srgbClr val="FFFFFF"/>
                  </a:solidFill>
                </a:rPr>
                <a:t> offline</a:t>
              </a:r>
              <a:endParaRPr b="1"/>
            </a:p>
          </p:txBody>
        </p:sp>
        <p:sp>
          <p:nvSpPr>
            <p:cNvPr id="366" name="Google Shape;366;p31"/>
            <p:cNvSpPr txBox="1"/>
            <p:nvPr/>
          </p:nvSpPr>
          <p:spPr>
            <a:xfrm>
              <a:off x="0" y="1167970"/>
              <a:ext cx="6845400" cy="525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100">
                  <a:solidFill>
                    <a:srgbClr val="FFFFFF"/>
                  </a:solidFill>
                </a:rPr>
                <a:t>Comece com um esboço dos tópicos e identifique os destaques, que podem ser aplicados a qualquer assunto que você planeja discutir.</a:t>
              </a:r>
              <a:endParaRPr sz="2100">
                <a:solidFill>
                  <a:srgbClr val="FFFFFF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rgbClr val="FFFFFF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100">
                  <a:solidFill>
                    <a:srgbClr val="FFFFFF"/>
                  </a:solidFill>
                </a:rPr>
                <a:t>Você pode organizá-los em sua introdução, seu conteúdo principal e sua conclusão. Lembre-se de manter sua apresentação fácil de ler.</a:t>
              </a:r>
              <a:endParaRPr sz="2100">
                <a:solidFill>
                  <a:srgbClr val="FFFFFF"/>
                </a:solidFill>
              </a:endParaRPr>
            </a:p>
          </p:txBody>
        </p:sp>
      </p:grpSp>
      <p:grpSp>
        <p:nvGrpSpPr>
          <p:cNvPr id="367" name="Google Shape;367;p31"/>
          <p:cNvGrpSpPr/>
          <p:nvPr/>
        </p:nvGrpSpPr>
        <p:grpSpPr>
          <a:xfrm>
            <a:off x="11173931" y="2996250"/>
            <a:ext cx="5134050" cy="4855271"/>
            <a:chOff x="0" y="-47625"/>
            <a:chExt cx="6845400" cy="6473695"/>
          </a:xfrm>
        </p:grpSpPr>
        <p:sp>
          <p:nvSpPr>
            <p:cNvPr id="368" name="Google Shape;368;p31"/>
            <p:cNvSpPr txBox="1"/>
            <p:nvPr/>
          </p:nvSpPr>
          <p:spPr>
            <a:xfrm>
              <a:off x="0" y="-47625"/>
              <a:ext cx="68454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O que acontece</a:t>
              </a:r>
              <a:r>
                <a:rPr b="1" i="0" lang="en-US" sz="3400" u="none" cap="none" strike="noStrike">
                  <a:solidFill>
                    <a:schemeClr val="lt1"/>
                  </a:solidFill>
                </a:rPr>
                <a:t> online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369" name="Google Shape;369;p31"/>
            <p:cNvSpPr txBox="1"/>
            <p:nvPr/>
          </p:nvSpPr>
          <p:spPr>
            <a:xfrm>
              <a:off x="0" y="1167970"/>
              <a:ext cx="6845400" cy="525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100">
                  <a:solidFill>
                    <a:schemeClr val="lt1"/>
                  </a:solidFill>
                </a:rPr>
                <a:t>Para criar uma apresentação impressionante, é melhor simplificar seus pensamentos. Comece com um esboço dos tópicos e identifique os destaques, que podem ser aplicados ao que você estiver discutindo.</a:t>
              </a:r>
              <a:endParaRPr sz="21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100">
                  <a:solidFill>
                    <a:schemeClr val="lt1"/>
                  </a:solidFill>
                </a:rPr>
                <a:t>Você pode organizá-los em sua introdução, seu conteúdo principal e sua conclusão.</a:t>
              </a:r>
              <a:endParaRPr sz="2100">
                <a:solidFill>
                  <a:schemeClr val="lt1"/>
                </a:solidFill>
              </a:endParaRPr>
            </a:p>
          </p:txBody>
        </p:sp>
      </p:grpSp>
      <p:sp>
        <p:nvSpPr>
          <p:cNvPr id="370" name="Google Shape;370;p31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371" name="Google Shape;37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13375075" y="-319175"/>
            <a:ext cx="4912800" cy="109254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1504600" y="3587300"/>
            <a:ext cx="4912800" cy="54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100">
                <a:solidFill>
                  <a:srgbClr val="333333"/>
                </a:solidFill>
              </a:rPr>
              <a:t>Alterar cores, fonte tamanho e estilo, imagens</a:t>
            </a:r>
            <a:r>
              <a:rPr lang="en-US" sz="3100">
                <a:solidFill>
                  <a:srgbClr val="333333"/>
                </a:solidFill>
              </a:rPr>
              <a:t> e tudo o que você precisa para corresponder à </a:t>
            </a:r>
            <a:r>
              <a:rPr b="1" lang="en-US" sz="3100">
                <a:solidFill>
                  <a:srgbClr val="333333"/>
                </a:solidFill>
              </a:rPr>
              <a:t>sua marca;</a:t>
            </a:r>
            <a:endParaRPr b="1" sz="31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rgbClr val="333333"/>
                </a:solidFill>
              </a:rPr>
              <a:t>Certifique-se de </a:t>
            </a:r>
            <a:r>
              <a:rPr b="1" lang="en-US" sz="3100">
                <a:solidFill>
                  <a:srgbClr val="333333"/>
                </a:solidFill>
              </a:rPr>
              <a:t>atualizar seu logotipo e detalhes específicos</a:t>
            </a:r>
            <a:r>
              <a:rPr lang="en-US" sz="3100">
                <a:solidFill>
                  <a:srgbClr val="333333"/>
                </a:solidFill>
              </a:rPr>
              <a:t>, como nome do site, URL, preços etc.</a:t>
            </a:r>
            <a:endParaRPr sz="31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333333"/>
              </a:solidFill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125" y="1849000"/>
            <a:ext cx="11089075" cy="84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525" y="3699313"/>
            <a:ext cx="349501" cy="28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525" y="6363373"/>
            <a:ext cx="349501" cy="28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71FB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2"/>
          <p:cNvGrpSpPr/>
          <p:nvPr/>
        </p:nvGrpSpPr>
        <p:grpSpPr>
          <a:xfrm>
            <a:off x="9161612" y="1612676"/>
            <a:ext cx="6054225" cy="4236339"/>
            <a:chOff x="-101600" y="-483967"/>
            <a:chExt cx="8072300" cy="5648452"/>
          </a:xfrm>
        </p:grpSpPr>
        <p:sp>
          <p:nvSpPr>
            <p:cNvPr id="377" name="Google Shape;377;p32"/>
            <p:cNvSpPr txBox="1"/>
            <p:nvPr/>
          </p:nvSpPr>
          <p:spPr>
            <a:xfrm>
              <a:off x="-101600" y="1023402"/>
              <a:ext cx="7970700" cy="36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7999" u="none" cap="none" strike="noStrike">
                  <a:solidFill>
                    <a:srgbClr val="EFF3F6"/>
                  </a:solidFill>
                </a:rPr>
                <a:t>75</a:t>
              </a:r>
              <a:r>
                <a:rPr b="1" i="0" lang="en-US" sz="17999" u="none" cap="none" strike="noStrike">
                  <a:solidFill>
                    <a:srgbClr val="EFF3F6"/>
                  </a:solidFill>
                </a:rPr>
                <a:t>%</a:t>
              </a:r>
              <a:endParaRPr b="1">
                <a:solidFill>
                  <a:srgbClr val="EFF3F6"/>
                </a:solidFill>
              </a:endParaRPr>
            </a:p>
          </p:txBody>
        </p:sp>
        <p:sp>
          <p:nvSpPr>
            <p:cNvPr id="378" name="Google Shape;378;p32"/>
            <p:cNvSpPr txBox="1"/>
            <p:nvPr/>
          </p:nvSpPr>
          <p:spPr>
            <a:xfrm>
              <a:off x="0" y="-483967"/>
              <a:ext cx="7970700" cy="17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</a:rPr>
                <a:t>Coloque seu melhor número em destaque</a:t>
              </a:r>
              <a:endParaRPr sz="3000">
                <a:solidFill>
                  <a:schemeClr val="lt1"/>
                </a:solidFill>
              </a:endParaRPr>
            </a:p>
          </p:txBody>
        </p:sp>
        <p:sp>
          <p:nvSpPr>
            <p:cNvPr id="379" name="Google Shape;379;p32"/>
            <p:cNvSpPr txBox="1"/>
            <p:nvPr/>
          </p:nvSpPr>
          <p:spPr>
            <a:xfrm>
              <a:off x="0" y="4425585"/>
              <a:ext cx="7970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lt1"/>
                  </a:solidFill>
                </a:rPr>
                <a:t>de aumento em tráfego</a:t>
              </a:r>
              <a:endParaRPr sz="2400">
                <a:solidFill>
                  <a:schemeClr val="lt1"/>
                </a:solidFill>
              </a:endParaRPr>
            </a:p>
          </p:txBody>
        </p:sp>
      </p:grpSp>
      <p:sp>
        <p:nvSpPr>
          <p:cNvPr id="380" name="Google Shape;380;p32"/>
          <p:cNvSpPr/>
          <p:nvPr/>
        </p:nvSpPr>
        <p:spPr>
          <a:xfrm>
            <a:off x="-545621" y="8287828"/>
            <a:ext cx="19566866" cy="212729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2"/>
          <p:cNvSpPr txBox="1"/>
          <p:nvPr/>
        </p:nvSpPr>
        <p:spPr>
          <a:xfrm>
            <a:off x="9237812" y="6622621"/>
            <a:ext cx="66783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Serve a uma variedade de propósitos, tornando as apresentações ferramentas poderosas para convencer e ensinar.</a:t>
            </a:r>
            <a:endParaRPr sz="2100">
              <a:solidFill>
                <a:schemeClr val="lt1"/>
              </a:solidFill>
            </a:endParaRPr>
          </a:p>
        </p:txBody>
      </p:sp>
      <p:grpSp>
        <p:nvGrpSpPr>
          <p:cNvPr id="382" name="Google Shape;382;p32"/>
          <p:cNvGrpSpPr/>
          <p:nvPr/>
        </p:nvGrpSpPr>
        <p:grpSpPr>
          <a:xfrm>
            <a:off x="-1926864" y="1503469"/>
            <a:ext cx="10455952" cy="7754831"/>
            <a:chOff x="0" y="0"/>
            <a:chExt cx="13716000" cy="10172700"/>
          </a:xfrm>
        </p:grpSpPr>
        <p:sp>
          <p:nvSpPr>
            <p:cNvPr id="383" name="Google Shape;383;p32"/>
            <p:cNvSpPr/>
            <p:nvPr/>
          </p:nvSpPr>
          <p:spPr>
            <a:xfrm>
              <a:off x="0" y="0"/>
              <a:ext cx="13716000" cy="10172700"/>
            </a:xfrm>
            <a:custGeom>
              <a:rect b="b" l="l" r="r" t="t"/>
              <a:pathLst>
                <a:path extrusionOk="0" h="101727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391" l="0" r="0" t="-392"/>
              </a:stretch>
            </a:blipFill>
            <a:ln>
              <a:noFill/>
            </a:ln>
          </p:spPr>
        </p:sp>
        <p:sp>
          <p:nvSpPr>
            <p:cNvPr id="384" name="Google Shape;384;p32"/>
            <p:cNvSpPr/>
            <p:nvPr/>
          </p:nvSpPr>
          <p:spPr>
            <a:xfrm>
              <a:off x="393700" y="615950"/>
              <a:ext cx="12941300" cy="9107742"/>
            </a:xfrm>
            <a:custGeom>
              <a:rect b="b" l="l" r="r" t="t"/>
              <a:pathLst>
                <a:path extrusionOk="0" h="9107742" w="12941300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4412" l="259" r="165" t="6053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32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386" name="Google Shape;38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3"/>
          <p:cNvPicPr preferRelativeResize="0"/>
          <p:nvPr/>
        </p:nvPicPr>
        <p:blipFill rotWithShape="1">
          <a:blip r:embed="rId3">
            <a:alphaModFix/>
          </a:blip>
          <a:srcRect b="2890" l="4797" r="0" t="2891"/>
          <a:stretch/>
        </p:blipFill>
        <p:spPr>
          <a:xfrm>
            <a:off x="5722196" y="0"/>
            <a:ext cx="12565804" cy="829038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3"/>
          <p:cNvSpPr txBox="1"/>
          <p:nvPr/>
        </p:nvSpPr>
        <p:spPr>
          <a:xfrm>
            <a:off x="9175570" y="8933392"/>
            <a:ext cx="80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</a:rPr>
              <a:t>Adicione uma linha de descrição sobre seu site</a:t>
            </a:r>
            <a:endParaRPr/>
          </a:p>
        </p:txBody>
      </p:sp>
      <p:grpSp>
        <p:nvGrpSpPr>
          <p:cNvPr id="393" name="Google Shape;393;p33"/>
          <p:cNvGrpSpPr/>
          <p:nvPr/>
        </p:nvGrpSpPr>
        <p:grpSpPr>
          <a:xfrm>
            <a:off x="-878689" y="3837885"/>
            <a:ext cx="8285089" cy="6876727"/>
            <a:chOff x="0" y="0"/>
            <a:chExt cx="11046785" cy="9168970"/>
          </a:xfrm>
        </p:grpSpPr>
        <p:sp>
          <p:nvSpPr>
            <p:cNvPr id="394" name="Google Shape;394;p33"/>
            <p:cNvSpPr/>
            <p:nvPr/>
          </p:nvSpPr>
          <p:spPr>
            <a:xfrm>
              <a:off x="0" y="0"/>
              <a:ext cx="11046785" cy="9168970"/>
            </a:xfrm>
            <a:custGeom>
              <a:rect b="b" l="l" r="r" t="t"/>
              <a:pathLst>
                <a:path extrusionOk="0" h="1646194" w="1983336">
                  <a:moveTo>
                    <a:pt x="1858876" y="1646194"/>
                  </a:moveTo>
                  <a:lnTo>
                    <a:pt x="124460" y="1646194"/>
                  </a:lnTo>
                  <a:cubicBezTo>
                    <a:pt x="55880" y="1646194"/>
                    <a:pt x="0" y="1590314"/>
                    <a:pt x="0" y="15217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8876" y="0"/>
                  </a:lnTo>
                  <a:cubicBezTo>
                    <a:pt x="1927456" y="0"/>
                    <a:pt x="1983336" y="55880"/>
                    <a:pt x="1983336" y="124460"/>
                  </a:cubicBezTo>
                  <a:lnTo>
                    <a:pt x="1983336" y="1521734"/>
                  </a:lnTo>
                  <a:cubicBezTo>
                    <a:pt x="1983336" y="1590314"/>
                    <a:pt x="1927456" y="1646194"/>
                    <a:pt x="1858876" y="1646194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3"/>
            <p:cNvSpPr txBox="1"/>
            <p:nvPr/>
          </p:nvSpPr>
          <p:spPr>
            <a:xfrm>
              <a:off x="2543185" y="1171264"/>
              <a:ext cx="7434300" cy="4925700"/>
            </a:xfrm>
            <a:prstGeom prst="rect">
              <a:avLst/>
            </a:prstGeom>
            <a:solidFill>
              <a:srgbClr val="0271FB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0">
                  <a:solidFill>
                    <a:schemeClr val="lt1"/>
                  </a:solidFill>
                </a:rPr>
                <a:t>Bom design importa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396" name="Google Shape;396;p33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397" name="Google Shape;397;p33"/>
          <p:cNvPicPr preferRelativeResize="0"/>
          <p:nvPr/>
        </p:nvPicPr>
        <p:blipFill rotWithShape="1">
          <a:blip r:embed="rId4">
            <a:alphaModFix/>
          </a:blip>
          <a:srcRect b="0" l="0" r="82417" t="0"/>
          <a:stretch/>
        </p:blipFill>
        <p:spPr>
          <a:xfrm>
            <a:off x="1179524" y="782125"/>
            <a:ext cx="577350" cy="5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F3F6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/>
          <p:nvPr/>
        </p:nvSpPr>
        <p:spPr>
          <a:xfrm>
            <a:off x="0" y="0"/>
            <a:ext cx="18288000" cy="37569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34"/>
          <p:cNvPicPr preferRelativeResize="0"/>
          <p:nvPr/>
        </p:nvPicPr>
        <p:blipFill rotWithShape="1">
          <a:blip r:embed="rId3">
            <a:alphaModFix/>
          </a:blip>
          <a:srcRect b="8558" l="0" r="0" t="0"/>
          <a:stretch/>
        </p:blipFill>
        <p:spPr>
          <a:xfrm>
            <a:off x="7698975" y="309775"/>
            <a:ext cx="11415125" cy="99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4"/>
          <p:cNvSpPr/>
          <p:nvPr/>
        </p:nvSpPr>
        <p:spPr>
          <a:xfrm>
            <a:off x="6139964" y="4071022"/>
            <a:ext cx="9600" cy="455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4"/>
          <p:cNvSpPr txBox="1"/>
          <p:nvPr/>
        </p:nvSpPr>
        <p:spPr>
          <a:xfrm>
            <a:off x="1028700" y="2505862"/>
            <a:ext cx="891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chemeClr val="lt1"/>
                </a:solidFill>
              </a:rPr>
              <a:t>Baixe nosso</a:t>
            </a:r>
            <a:r>
              <a:rPr lang="en-US" sz="5600">
                <a:solidFill>
                  <a:schemeClr val="lt1"/>
                </a:solidFill>
              </a:rPr>
              <a:t> App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028700" y="4455139"/>
            <a:ext cx="4213125" cy="3819128"/>
            <a:chOff x="0" y="-38100"/>
            <a:chExt cx="5617500" cy="5092170"/>
          </a:xfrm>
        </p:grpSpPr>
        <p:sp>
          <p:nvSpPr>
            <p:cNvPr id="407" name="Google Shape;407;p34"/>
            <p:cNvSpPr txBox="1"/>
            <p:nvPr/>
          </p:nvSpPr>
          <p:spPr>
            <a:xfrm>
              <a:off x="0" y="-38100"/>
              <a:ext cx="56175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App nativo disponível</a:t>
              </a:r>
              <a:endParaRPr b="1">
                <a:solidFill>
                  <a:srgbClr val="333333"/>
                </a:solidFill>
              </a:endParaRPr>
            </a:p>
          </p:txBody>
        </p:sp>
        <p:sp>
          <p:nvSpPr>
            <p:cNvPr id="408" name="Google Shape;408;p34"/>
            <p:cNvSpPr txBox="1"/>
            <p:nvPr/>
          </p:nvSpPr>
          <p:spPr>
            <a:xfrm>
              <a:off x="0" y="1002870"/>
              <a:ext cx="5617500" cy="40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Criou seu próprio App com o eDirectory, aproveite o espaço para divulgar seu serviço e adicionar valor à sua apresentação.</a:t>
              </a:r>
              <a:endParaRPr sz="2100">
                <a:solidFill>
                  <a:srgbClr val="333333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333333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333333"/>
                  </a:solidFill>
                </a:rPr>
                <a:t>Faça brilhar os olhos dos seus prospectos e novos clientes.</a:t>
              </a:r>
              <a:endParaRPr sz="2100">
                <a:solidFill>
                  <a:srgbClr val="333333"/>
                </a:solidFill>
              </a:endParaRPr>
            </a:p>
          </p:txBody>
        </p:sp>
      </p:grpSp>
      <p:sp>
        <p:nvSpPr>
          <p:cNvPr id="409" name="Google Shape;409;p34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410" name="Google Shape;4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100" y="7056954"/>
            <a:ext cx="2910829" cy="8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1100" y="8374675"/>
            <a:ext cx="2910825" cy="855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/>
          <p:nvPr/>
        </p:nvSpPr>
        <p:spPr>
          <a:xfrm>
            <a:off x="1028700" y="903750"/>
            <a:ext cx="11378100" cy="15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600">
                <a:solidFill>
                  <a:srgbClr val="333333"/>
                </a:solidFill>
              </a:rPr>
              <a:t>Depoimentos de clientes</a:t>
            </a:r>
            <a:endParaRPr sz="56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5600">
                <a:solidFill>
                  <a:srgbClr val="333333"/>
                </a:solidFill>
              </a:rPr>
              <a:t>e usuários do</a:t>
            </a:r>
            <a:r>
              <a:rPr b="0" i="0" lang="en-US" sz="5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600">
                <a:solidFill>
                  <a:srgbClr val="333333"/>
                </a:solidFill>
              </a:rPr>
              <a:t>[seu site]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28700" y="6528642"/>
            <a:ext cx="5074183" cy="2424687"/>
          </a:xfrm>
          <a:custGeom>
            <a:rect b="b" l="l" r="r" t="t"/>
            <a:pathLst>
              <a:path extrusionOk="0" h="1430494" w="2993618">
                <a:moveTo>
                  <a:pt x="2869158" y="1430494"/>
                </a:moveTo>
                <a:lnTo>
                  <a:pt x="124460" y="1430494"/>
                </a:lnTo>
                <a:cubicBezTo>
                  <a:pt x="55880" y="1430494"/>
                  <a:pt x="0" y="1374614"/>
                  <a:pt x="0" y="1306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306034"/>
                </a:lnTo>
                <a:cubicBezTo>
                  <a:pt x="2993618" y="1374614"/>
                  <a:pt x="2937739" y="1430494"/>
                  <a:pt x="2869158" y="1430494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5"/>
          <p:cNvSpPr/>
          <p:nvPr/>
        </p:nvSpPr>
        <p:spPr>
          <a:xfrm>
            <a:off x="6606729" y="6528642"/>
            <a:ext cx="5074183" cy="2424687"/>
          </a:xfrm>
          <a:custGeom>
            <a:rect b="b" l="l" r="r" t="t"/>
            <a:pathLst>
              <a:path extrusionOk="0" h="1430494" w="2993618">
                <a:moveTo>
                  <a:pt x="2869158" y="1430494"/>
                </a:moveTo>
                <a:lnTo>
                  <a:pt x="124460" y="1430494"/>
                </a:lnTo>
                <a:cubicBezTo>
                  <a:pt x="55880" y="1430494"/>
                  <a:pt x="0" y="1374614"/>
                  <a:pt x="0" y="1306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306034"/>
                </a:lnTo>
                <a:cubicBezTo>
                  <a:pt x="2993618" y="1374614"/>
                  <a:pt x="2937739" y="1430494"/>
                  <a:pt x="2869158" y="1430494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5"/>
          <p:cNvSpPr/>
          <p:nvPr/>
        </p:nvSpPr>
        <p:spPr>
          <a:xfrm>
            <a:off x="12184759" y="6528642"/>
            <a:ext cx="5074183" cy="2424687"/>
          </a:xfrm>
          <a:custGeom>
            <a:rect b="b" l="l" r="r" t="t"/>
            <a:pathLst>
              <a:path extrusionOk="0" h="1430494" w="2993618">
                <a:moveTo>
                  <a:pt x="2869158" y="1430494"/>
                </a:moveTo>
                <a:lnTo>
                  <a:pt x="124460" y="1430494"/>
                </a:lnTo>
                <a:cubicBezTo>
                  <a:pt x="55880" y="1430494"/>
                  <a:pt x="0" y="1374614"/>
                  <a:pt x="0" y="13060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306034"/>
                </a:lnTo>
                <a:cubicBezTo>
                  <a:pt x="2993618" y="1374614"/>
                  <a:pt x="2937739" y="1430494"/>
                  <a:pt x="2869158" y="1430494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5"/>
          <p:cNvSpPr txBox="1"/>
          <p:nvPr/>
        </p:nvSpPr>
        <p:spPr>
          <a:xfrm>
            <a:off x="1348017" y="7391110"/>
            <a:ext cx="44772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</a:rPr>
              <a:t>Aproveite para coletar e apresentar os depoimentos de seus clientes. Gere prova social para seu negócio.</a:t>
            </a:r>
            <a:endParaRPr/>
          </a:p>
        </p:txBody>
      </p:sp>
      <p:sp>
        <p:nvSpPr>
          <p:cNvPr id="421" name="Google Shape;421;p35"/>
          <p:cNvSpPr txBox="1"/>
          <p:nvPr/>
        </p:nvSpPr>
        <p:spPr>
          <a:xfrm>
            <a:off x="6926047" y="7391110"/>
            <a:ext cx="44772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Aproveite para coletar e apresentar os depoimentos de seus clientes. Gere prova social para seu negócio.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422" name="Google Shape;422;p35"/>
          <p:cNvSpPr txBox="1"/>
          <p:nvPr/>
        </p:nvSpPr>
        <p:spPr>
          <a:xfrm>
            <a:off x="12504076" y="7391110"/>
            <a:ext cx="4477200" cy="12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Aproveite para coletar e apresentar os depoimentos de seus clientes. Gere prova social para seu negócio.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028700" y="5062259"/>
            <a:ext cx="5074183" cy="2063696"/>
          </a:xfrm>
          <a:custGeom>
            <a:rect b="b" l="l" r="r" t="t"/>
            <a:pathLst>
              <a:path extrusionOk="0" h="1217520" w="2993618">
                <a:moveTo>
                  <a:pt x="2869158" y="1217520"/>
                </a:moveTo>
                <a:lnTo>
                  <a:pt x="124460" y="1217520"/>
                </a:lnTo>
                <a:cubicBezTo>
                  <a:pt x="55880" y="1217520"/>
                  <a:pt x="0" y="1161640"/>
                  <a:pt x="0" y="109306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093060"/>
                </a:lnTo>
                <a:cubicBezTo>
                  <a:pt x="2993618" y="1161640"/>
                  <a:pt x="2937739" y="1217520"/>
                  <a:pt x="2869158" y="121752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5"/>
          <p:cNvSpPr/>
          <p:nvPr/>
        </p:nvSpPr>
        <p:spPr>
          <a:xfrm>
            <a:off x="6606729" y="5062259"/>
            <a:ext cx="5074183" cy="2063696"/>
          </a:xfrm>
          <a:custGeom>
            <a:rect b="b" l="l" r="r" t="t"/>
            <a:pathLst>
              <a:path extrusionOk="0" h="1217520" w="2993618">
                <a:moveTo>
                  <a:pt x="2869158" y="1217520"/>
                </a:moveTo>
                <a:lnTo>
                  <a:pt x="124460" y="1217520"/>
                </a:lnTo>
                <a:cubicBezTo>
                  <a:pt x="55880" y="1217520"/>
                  <a:pt x="0" y="1161640"/>
                  <a:pt x="0" y="109306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093060"/>
                </a:lnTo>
                <a:cubicBezTo>
                  <a:pt x="2993618" y="1161640"/>
                  <a:pt x="2937739" y="1217520"/>
                  <a:pt x="2869158" y="121752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5"/>
          <p:cNvSpPr/>
          <p:nvPr/>
        </p:nvSpPr>
        <p:spPr>
          <a:xfrm>
            <a:off x="12184759" y="5062259"/>
            <a:ext cx="5074183" cy="2063696"/>
          </a:xfrm>
          <a:custGeom>
            <a:rect b="b" l="l" r="r" t="t"/>
            <a:pathLst>
              <a:path extrusionOk="0" h="1217520" w="2993618">
                <a:moveTo>
                  <a:pt x="2869158" y="1217520"/>
                </a:moveTo>
                <a:lnTo>
                  <a:pt x="124460" y="1217520"/>
                </a:lnTo>
                <a:cubicBezTo>
                  <a:pt x="55880" y="1217520"/>
                  <a:pt x="0" y="1161640"/>
                  <a:pt x="0" y="109306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093060"/>
                </a:lnTo>
                <a:cubicBezTo>
                  <a:pt x="2993618" y="1161640"/>
                  <a:pt x="2937739" y="1217520"/>
                  <a:pt x="2869158" y="121752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6" name="Google Shape;426;p35"/>
          <p:cNvGrpSpPr/>
          <p:nvPr/>
        </p:nvGrpSpPr>
        <p:grpSpPr>
          <a:xfrm>
            <a:off x="1348017" y="5988740"/>
            <a:ext cx="4060350" cy="729150"/>
            <a:chOff x="0" y="-38100"/>
            <a:chExt cx="5413800" cy="972200"/>
          </a:xfrm>
        </p:grpSpPr>
        <p:sp>
          <p:nvSpPr>
            <p:cNvPr id="427" name="Google Shape;427;p35"/>
            <p:cNvSpPr txBox="1"/>
            <p:nvPr/>
          </p:nvSpPr>
          <p:spPr>
            <a:xfrm>
              <a:off x="0" y="-38100"/>
              <a:ext cx="54138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Anika Sherwood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28" name="Google Shape;428;p35"/>
            <p:cNvSpPr txBox="1"/>
            <p:nvPr/>
          </p:nvSpPr>
          <p:spPr>
            <a:xfrm>
              <a:off x="0" y="482600"/>
              <a:ext cx="54138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lt1"/>
                  </a:solidFill>
                </a:rPr>
                <a:t>Influenciadora</a:t>
              </a:r>
              <a:endParaRPr b="1" sz="2200">
                <a:solidFill>
                  <a:schemeClr val="lt1"/>
                </a:solidFill>
              </a:endParaRPr>
            </a:p>
          </p:txBody>
        </p:sp>
      </p:grpSp>
      <p:grpSp>
        <p:nvGrpSpPr>
          <p:cNvPr id="429" name="Google Shape;429;p35"/>
          <p:cNvGrpSpPr/>
          <p:nvPr/>
        </p:nvGrpSpPr>
        <p:grpSpPr>
          <a:xfrm>
            <a:off x="6926047" y="5988740"/>
            <a:ext cx="4060350" cy="729150"/>
            <a:chOff x="0" y="-38100"/>
            <a:chExt cx="5413800" cy="972200"/>
          </a:xfrm>
        </p:grpSpPr>
        <p:sp>
          <p:nvSpPr>
            <p:cNvPr id="430" name="Google Shape;430;p35"/>
            <p:cNvSpPr txBox="1"/>
            <p:nvPr/>
          </p:nvSpPr>
          <p:spPr>
            <a:xfrm>
              <a:off x="0" y="-38100"/>
              <a:ext cx="54138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Molly Bradshaw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31" name="Google Shape;431;p35"/>
            <p:cNvSpPr txBox="1"/>
            <p:nvPr/>
          </p:nvSpPr>
          <p:spPr>
            <a:xfrm>
              <a:off x="0" y="482600"/>
              <a:ext cx="54138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lt1"/>
                  </a:solidFill>
                </a:rPr>
                <a:t>Especialista em m</a:t>
              </a:r>
              <a:r>
                <a:rPr b="1" i="0" lang="en-US" sz="2200" u="none" cap="none" strike="noStrike">
                  <a:solidFill>
                    <a:schemeClr val="lt1"/>
                  </a:solidFill>
                </a:rPr>
                <a:t>arketing </a:t>
              </a:r>
              <a:endParaRPr b="1" sz="2200">
                <a:solidFill>
                  <a:schemeClr val="lt1"/>
                </a:solidFill>
              </a:endParaRPr>
            </a:p>
          </p:txBody>
        </p:sp>
      </p:grpSp>
      <p:grpSp>
        <p:nvGrpSpPr>
          <p:cNvPr id="432" name="Google Shape;432;p35"/>
          <p:cNvGrpSpPr/>
          <p:nvPr/>
        </p:nvGrpSpPr>
        <p:grpSpPr>
          <a:xfrm>
            <a:off x="12504076" y="5988740"/>
            <a:ext cx="4060350" cy="729150"/>
            <a:chOff x="0" y="-38100"/>
            <a:chExt cx="5413800" cy="972200"/>
          </a:xfrm>
        </p:grpSpPr>
        <p:sp>
          <p:nvSpPr>
            <p:cNvPr id="433" name="Google Shape;433;p35"/>
            <p:cNvSpPr txBox="1"/>
            <p:nvPr/>
          </p:nvSpPr>
          <p:spPr>
            <a:xfrm>
              <a:off x="0" y="-38100"/>
              <a:ext cx="54138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Matthew Bromman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34" name="Google Shape;434;p35"/>
            <p:cNvSpPr txBox="1"/>
            <p:nvPr/>
          </p:nvSpPr>
          <p:spPr>
            <a:xfrm>
              <a:off x="0" y="482600"/>
              <a:ext cx="54138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lt1"/>
                  </a:solidFill>
                </a:rPr>
                <a:t>Gerente de </a:t>
              </a:r>
              <a:r>
                <a:rPr b="1" i="0" lang="en-US" sz="2200" u="none" cap="none" strike="noStrike">
                  <a:solidFill>
                    <a:schemeClr val="lt1"/>
                  </a:solidFill>
                </a:rPr>
                <a:t>Social Media</a:t>
              </a:r>
              <a:endParaRPr b="1" sz="2200">
                <a:solidFill>
                  <a:schemeClr val="lt1"/>
                </a:solidFill>
              </a:endParaRPr>
            </a:p>
          </p:txBody>
        </p:sp>
      </p:grpSp>
      <p:sp>
        <p:nvSpPr>
          <p:cNvPr id="435" name="Google Shape;435;p35"/>
          <p:cNvSpPr/>
          <p:nvPr/>
        </p:nvSpPr>
        <p:spPr>
          <a:xfrm>
            <a:off x="1028700" y="2889608"/>
            <a:ext cx="5079492" cy="2857500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3902" l="0" r="10" t="-4272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5"/>
          <p:cNvSpPr/>
          <p:nvPr/>
        </p:nvSpPr>
        <p:spPr>
          <a:xfrm>
            <a:off x="6606729" y="2889608"/>
            <a:ext cx="5079492" cy="2857500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563" l="-12729" r="-13004" t="-3245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5"/>
          <p:cNvSpPr/>
          <p:nvPr/>
        </p:nvSpPr>
        <p:spPr>
          <a:xfrm>
            <a:off x="12184759" y="2889608"/>
            <a:ext cx="5079492" cy="2857500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259" l="0" r="10" t="-928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5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</a:rPr>
              <a:t>WWW.SEUSITE.COM.BR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439" name="Google Shape;43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6"/>
          <p:cNvSpPr/>
          <p:nvPr/>
        </p:nvSpPr>
        <p:spPr>
          <a:xfrm>
            <a:off x="470246" y="3723566"/>
            <a:ext cx="4726668" cy="7090001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6"/>
          <p:cNvSpPr/>
          <p:nvPr/>
        </p:nvSpPr>
        <p:spPr>
          <a:xfrm>
            <a:off x="5512449" y="7820879"/>
            <a:ext cx="3796161" cy="5694241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2496" r="-62496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6"/>
          <p:cNvSpPr/>
          <p:nvPr/>
        </p:nvSpPr>
        <p:spPr>
          <a:xfrm>
            <a:off x="9652525" y="-469096"/>
            <a:ext cx="4293073" cy="6439609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9999" r="-999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6"/>
          <p:cNvSpPr/>
          <p:nvPr/>
        </p:nvSpPr>
        <p:spPr>
          <a:xfrm>
            <a:off x="14284281" y="4256966"/>
            <a:ext cx="4293073" cy="6439609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6"/>
          <p:cNvSpPr/>
          <p:nvPr/>
        </p:nvSpPr>
        <p:spPr>
          <a:xfrm>
            <a:off x="9652525" y="6346352"/>
            <a:ext cx="4293073" cy="4293932"/>
          </a:xfrm>
          <a:custGeom>
            <a:rect b="b" l="l" r="r" t="t"/>
            <a:pathLst>
              <a:path extrusionOk="0" h="6351270" w="635000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4984" l="0" r="0" t="-2496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6"/>
          <p:cNvSpPr/>
          <p:nvPr/>
        </p:nvSpPr>
        <p:spPr>
          <a:xfrm>
            <a:off x="5512449" y="3723566"/>
            <a:ext cx="3796161" cy="3796920"/>
          </a:xfrm>
          <a:custGeom>
            <a:rect b="b" l="l" r="r" t="t"/>
            <a:pathLst>
              <a:path extrusionOk="0" h="6351270" w="635000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8" l="-24709" r="-2470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6"/>
          <p:cNvSpPr/>
          <p:nvPr/>
        </p:nvSpPr>
        <p:spPr>
          <a:xfrm>
            <a:off x="14284281" y="-291758"/>
            <a:ext cx="4262789" cy="4263642"/>
          </a:xfrm>
          <a:custGeom>
            <a:rect b="b" l="l" r="r" t="t"/>
            <a:pathLst>
              <a:path extrusionOk="0" h="6351270" w="635000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cubicBezTo>
                  <a:pt x="6350000" y="394970"/>
                  <a:pt x="6350000" y="39497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5955030" y="6351270"/>
                </a:ln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ubicBezTo>
                  <a:pt x="0" y="5955030"/>
                  <a:pt x="0" y="5955030"/>
                  <a:pt x="0" y="595503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25007" l="0" r="0" t="-2498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6"/>
          <p:cNvSpPr/>
          <p:nvPr/>
        </p:nvSpPr>
        <p:spPr>
          <a:xfrm>
            <a:off x="470246" y="488226"/>
            <a:ext cx="8838366" cy="2854677"/>
          </a:xfrm>
          <a:custGeom>
            <a:rect b="b" l="l" r="r" t="t"/>
            <a:pathLst>
              <a:path extrusionOk="0" h="1075986" w="3331361">
                <a:moveTo>
                  <a:pt x="3206900" y="1075986"/>
                </a:moveTo>
                <a:lnTo>
                  <a:pt x="124460" y="1075986"/>
                </a:lnTo>
                <a:cubicBezTo>
                  <a:pt x="55880" y="1075986"/>
                  <a:pt x="0" y="1020106"/>
                  <a:pt x="0" y="95152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06901" y="0"/>
                </a:lnTo>
                <a:cubicBezTo>
                  <a:pt x="3275481" y="0"/>
                  <a:pt x="3331361" y="55880"/>
                  <a:pt x="3331361" y="124460"/>
                </a:cubicBezTo>
                <a:lnTo>
                  <a:pt x="3331361" y="951526"/>
                </a:lnTo>
                <a:cubicBezTo>
                  <a:pt x="3331361" y="1020106"/>
                  <a:pt x="3275481" y="1075986"/>
                  <a:pt x="3206901" y="1075986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2" name="Google Shape;452;p36"/>
          <p:cNvGrpSpPr/>
          <p:nvPr/>
        </p:nvGrpSpPr>
        <p:grpSpPr>
          <a:xfrm>
            <a:off x="946183" y="882739"/>
            <a:ext cx="7886475" cy="1987571"/>
            <a:chOff x="0" y="-47625"/>
            <a:chExt cx="10515300" cy="2650095"/>
          </a:xfrm>
        </p:grpSpPr>
        <p:sp>
          <p:nvSpPr>
            <p:cNvPr id="453" name="Google Shape;453;p36"/>
            <p:cNvSpPr txBox="1"/>
            <p:nvPr/>
          </p:nvSpPr>
          <p:spPr>
            <a:xfrm>
              <a:off x="0" y="-47625"/>
              <a:ext cx="105153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chemeClr val="lt1"/>
                  </a:solidFill>
                </a:rPr>
                <a:t>Adicione screenshots do [seu site]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454" name="Google Shape;454;p36"/>
            <p:cNvSpPr txBox="1"/>
            <p:nvPr/>
          </p:nvSpPr>
          <p:spPr>
            <a:xfrm>
              <a:off x="0" y="964770"/>
              <a:ext cx="105153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Comece com um esboço dos tópicos e identifique os destaques, que podem ser aplicados a qualquer assunto que você planeja discutir. Lembre-se de torná-lo fácil de ler.</a:t>
              </a: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7"/>
          <p:cNvSpPr/>
          <p:nvPr/>
        </p:nvSpPr>
        <p:spPr>
          <a:xfrm>
            <a:off x="1028700" y="2573848"/>
            <a:ext cx="5303534" cy="2745916"/>
          </a:xfrm>
          <a:custGeom>
            <a:rect b="b" l="l" r="r" t="t"/>
            <a:pathLst>
              <a:path extrusionOk="0" h="1619895" w="3128708">
                <a:moveTo>
                  <a:pt x="3004247" y="1619895"/>
                </a:moveTo>
                <a:lnTo>
                  <a:pt x="124460" y="1619895"/>
                </a:lnTo>
                <a:cubicBezTo>
                  <a:pt x="55880" y="1619895"/>
                  <a:pt x="0" y="1564015"/>
                  <a:pt x="0" y="149543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04248" y="0"/>
                </a:lnTo>
                <a:cubicBezTo>
                  <a:pt x="3072828" y="0"/>
                  <a:pt x="3128708" y="55880"/>
                  <a:pt x="3128708" y="124460"/>
                </a:cubicBezTo>
                <a:lnTo>
                  <a:pt x="3128708" y="1495435"/>
                </a:lnTo>
                <a:cubicBezTo>
                  <a:pt x="3128708" y="1564015"/>
                  <a:pt x="3072828" y="1619895"/>
                  <a:pt x="3004248" y="1619895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7"/>
          <p:cNvSpPr/>
          <p:nvPr/>
        </p:nvSpPr>
        <p:spPr>
          <a:xfrm>
            <a:off x="11955766" y="5747405"/>
            <a:ext cx="5303534" cy="2745916"/>
          </a:xfrm>
          <a:custGeom>
            <a:rect b="b" l="l" r="r" t="t"/>
            <a:pathLst>
              <a:path extrusionOk="0" h="1619895" w="3128708">
                <a:moveTo>
                  <a:pt x="3004247" y="1619895"/>
                </a:moveTo>
                <a:lnTo>
                  <a:pt x="124460" y="1619895"/>
                </a:lnTo>
                <a:cubicBezTo>
                  <a:pt x="55880" y="1619895"/>
                  <a:pt x="0" y="1564015"/>
                  <a:pt x="0" y="149543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04248" y="0"/>
                </a:lnTo>
                <a:cubicBezTo>
                  <a:pt x="3072828" y="0"/>
                  <a:pt x="3128708" y="55880"/>
                  <a:pt x="3128708" y="124460"/>
                </a:cubicBezTo>
                <a:lnTo>
                  <a:pt x="3128708" y="1495435"/>
                </a:lnTo>
                <a:cubicBezTo>
                  <a:pt x="3128708" y="1564015"/>
                  <a:pt x="3072828" y="1619895"/>
                  <a:pt x="3004248" y="1619895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461" name="Google Shape;461;p37"/>
          <p:cNvSpPr/>
          <p:nvPr/>
        </p:nvSpPr>
        <p:spPr>
          <a:xfrm>
            <a:off x="6753505" y="2573848"/>
            <a:ext cx="10505796" cy="2745916"/>
          </a:xfrm>
          <a:custGeom>
            <a:rect b="b" l="l" r="r" t="t"/>
            <a:pathLst>
              <a:path extrusionOk="0" h="1619895" w="6197672">
                <a:moveTo>
                  <a:pt x="6073211" y="1619895"/>
                </a:moveTo>
                <a:lnTo>
                  <a:pt x="124460" y="1619895"/>
                </a:lnTo>
                <a:cubicBezTo>
                  <a:pt x="55880" y="1619895"/>
                  <a:pt x="0" y="1564015"/>
                  <a:pt x="0" y="149543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073211" y="0"/>
                </a:lnTo>
                <a:cubicBezTo>
                  <a:pt x="6141791" y="0"/>
                  <a:pt x="6197672" y="55880"/>
                  <a:pt x="6197672" y="124460"/>
                </a:cubicBezTo>
                <a:lnTo>
                  <a:pt x="6197672" y="1495435"/>
                </a:lnTo>
                <a:cubicBezTo>
                  <a:pt x="6197672" y="1564015"/>
                  <a:pt x="6141791" y="1619895"/>
                  <a:pt x="6073211" y="1619895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7"/>
          <p:cNvSpPr/>
          <p:nvPr/>
        </p:nvSpPr>
        <p:spPr>
          <a:xfrm>
            <a:off x="1028700" y="5754948"/>
            <a:ext cx="10505796" cy="2745916"/>
          </a:xfrm>
          <a:custGeom>
            <a:rect b="b" l="l" r="r" t="t"/>
            <a:pathLst>
              <a:path extrusionOk="0" h="1619895" w="6197672">
                <a:moveTo>
                  <a:pt x="6073211" y="1619895"/>
                </a:moveTo>
                <a:lnTo>
                  <a:pt x="124460" y="1619895"/>
                </a:lnTo>
                <a:cubicBezTo>
                  <a:pt x="55880" y="1619895"/>
                  <a:pt x="0" y="1564015"/>
                  <a:pt x="0" y="149543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073211" y="0"/>
                </a:lnTo>
                <a:cubicBezTo>
                  <a:pt x="6141791" y="0"/>
                  <a:pt x="6197672" y="55880"/>
                  <a:pt x="6197672" y="124460"/>
                </a:cubicBezTo>
                <a:lnTo>
                  <a:pt x="6197672" y="1495435"/>
                </a:lnTo>
                <a:cubicBezTo>
                  <a:pt x="6197672" y="1564015"/>
                  <a:pt x="6141791" y="1619895"/>
                  <a:pt x="6073211" y="1619895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7"/>
          <p:cNvSpPr txBox="1"/>
          <p:nvPr/>
        </p:nvSpPr>
        <p:spPr>
          <a:xfrm>
            <a:off x="7136024" y="3634463"/>
            <a:ext cx="9550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Apresentações são ferramentas que podem ser usadas como demonstrações, palestras, discursos, relatórios e muito mais. Serve a uma variedade de propósitos, tornando as apresentações ferramentas poderosas para convencer e ensinar.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64" name="Google Shape;464;p37"/>
          <p:cNvSpPr txBox="1"/>
          <p:nvPr/>
        </p:nvSpPr>
        <p:spPr>
          <a:xfrm>
            <a:off x="1487419" y="6815563"/>
            <a:ext cx="9550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Serve a uma variedade de propósitos, tornando as apresentações ferramentas poderosas para convencer e ensinar. Apresentações são ferramentas que podem ser usadas como demonstrações, palestras, discursos, relatórios e muito mais.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65" name="Google Shape;465;p37"/>
          <p:cNvSpPr txBox="1"/>
          <p:nvPr/>
        </p:nvSpPr>
        <p:spPr>
          <a:xfrm>
            <a:off x="1482851" y="3634475"/>
            <a:ext cx="4606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</a:rPr>
              <a:t>Serve a uma variedade de propósitos, tornando as apresentações ferramentas poderosas para convencer e ensinar.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66" name="Google Shape;466;p37"/>
          <p:cNvSpPr txBox="1"/>
          <p:nvPr/>
        </p:nvSpPr>
        <p:spPr>
          <a:xfrm>
            <a:off x="1482838" y="2976414"/>
            <a:ext cx="431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O que sua empresa faz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67" name="Google Shape;467;p37"/>
          <p:cNvSpPr txBox="1"/>
          <p:nvPr/>
        </p:nvSpPr>
        <p:spPr>
          <a:xfrm>
            <a:off x="12333704" y="6815563"/>
            <a:ext cx="4318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Serve a uma variedade de propósitos, tornando as apresentações ferramentas poderosas para convencer e ensinar.</a:t>
            </a:r>
            <a:endParaRPr sz="1300"/>
          </a:p>
        </p:txBody>
      </p:sp>
      <p:sp>
        <p:nvSpPr>
          <p:cNvPr id="468" name="Google Shape;468;p37"/>
          <p:cNvSpPr txBox="1"/>
          <p:nvPr/>
        </p:nvSpPr>
        <p:spPr>
          <a:xfrm>
            <a:off x="12333704" y="6149971"/>
            <a:ext cx="431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FFFFFF"/>
                </a:solidFill>
              </a:rPr>
              <a:t>O que te torna único</a:t>
            </a:r>
            <a:endParaRPr b="1"/>
          </a:p>
        </p:txBody>
      </p:sp>
      <p:sp>
        <p:nvSpPr>
          <p:cNvPr id="469" name="Google Shape;469;p37"/>
          <p:cNvSpPr txBox="1"/>
          <p:nvPr/>
        </p:nvSpPr>
        <p:spPr>
          <a:xfrm>
            <a:off x="7136024" y="2976414"/>
            <a:ext cx="62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Por que sua equipe é incrível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70" name="Google Shape;470;p37"/>
          <p:cNvSpPr txBox="1"/>
          <p:nvPr/>
        </p:nvSpPr>
        <p:spPr>
          <a:xfrm>
            <a:off x="1487419" y="6149971"/>
            <a:ext cx="62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lt1"/>
                </a:solidFill>
              </a:rPr>
              <a:t>Convide seus novos clientes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71" name="Google Shape;471;p37"/>
          <p:cNvSpPr txBox="1"/>
          <p:nvPr/>
        </p:nvSpPr>
        <p:spPr>
          <a:xfrm>
            <a:off x="1028700" y="903755"/>
            <a:ext cx="12848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333333"/>
                </a:solidFill>
              </a:rPr>
              <a:t>Resuma</a:t>
            </a:r>
            <a:r>
              <a:rPr lang="en-US" sz="5600">
                <a:solidFill>
                  <a:srgbClr val="333333"/>
                </a:solidFill>
              </a:rPr>
              <a:t> os negócios do</a:t>
            </a:r>
            <a:r>
              <a:rPr b="0" i="0" lang="en-US" sz="5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600">
                <a:solidFill>
                  <a:srgbClr val="333333"/>
                </a:solidFill>
              </a:rPr>
              <a:t>[seu site]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472" name="Google Shape;472;p37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33333"/>
                </a:solidFill>
              </a:rPr>
              <a:t>WWW.SEUSITE.COM.BR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473" name="Google Shape;4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"/>
          <p:cNvSpPr/>
          <p:nvPr/>
        </p:nvSpPr>
        <p:spPr>
          <a:xfrm>
            <a:off x="-545621" y="-319177"/>
            <a:ext cx="3140015" cy="10925355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8"/>
          <p:cNvSpPr txBox="1"/>
          <p:nvPr/>
        </p:nvSpPr>
        <p:spPr>
          <a:xfrm>
            <a:off x="4037962" y="1486755"/>
            <a:ext cx="6784800" cy="9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333333"/>
                </a:solidFill>
              </a:rPr>
              <a:t>Quem somos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480" name="Google Shape;480;p38"/>
          <p:cNvSpPr txBox="1"/>
          <p:nvPr/>
        </p:nvSpPr>
        <p:spPr>
          <a:xfrm>
            <a:off x="4037962" y="6033758"/>
            <a:ext cx="678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333333"/>
                </a:solidFill>
              </a:rPr>
              <a:t>Mostre com tudo começou</a:t>
            </a:r>
            <a:endParaRPr b="1">
              <a:solidFill>
                <a:srgbClr val="333333"/>
              </a:solidFill>
            </a:endParaRPr>
          </a:p>
        </p:txBody>
      </p:sp>
      <p:sp>
        <p:nvSpPr>
          <p:cNvPr id="481" name="Google Shape;481;p38"/>
          <p:cNvSpPr txBox="1"/>
          <p:nvPr/>
        </p:nvSpPr>
        <p:spPr>
          <a:xfrm>
            <a:off x="4037962" y="7184918"/>
            <a:ext cx="6784800" cy="21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100">
                <a:solidFill>
                  <a:srgbClr val="333333"/>
                </a:solidFill>
              </a:rPr>
              <a:t>Lembre-se de manter sua apresentação fácil de ler. Evite sobrecarregar um slide com muitas palavras e escolha uma paleta de cores que não distraia o público. Conte um pouco de sua trajetória de maneira sucinta e traga seus clientes para perto de você.</a:t>
            </a:r>
            <a:endParaRPr sz="2100">
              <a:solidFill>
                <a:srgbClr val="333333"/>
              </a:solidFill>
            </a:endParaRPr>
          </a:p>
        </p:txBody>
      </p:sp>
      <p:sp>
        <p:nvSpPr>
          <p:cNvPr id="482" name="Google Shape;482;p38"/>
          <p:cNvSpPr txBox="1"/>
          <p:nvPr/>
        </p:nvSpPr>
        <p:spPr>
          <a:xfrm>
            <a:off x="11767456" y="7184918"/>
            <a:ext cx="5491800" cy="21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</a:rPr>
              <a:t>Você pode incluir fotos de sua equipe, descrições de produtos ou seus objetivos como empresa. Tudo depende do propósito da sua apresentação e de como você planeja organizar os detalhes.</a:t>
            </a:r>
            <a:endParaRPr>
              <a:solidFill>
                <a:srgbClr val="333333"/>
              </a:solidFill>
            </a:endParaRPr>
          </a:p>
        </p:txBody>
      </p:sp>
      <p:pic>
        <p:nvPicPr>
          <p:cNvPr id="483" name="Google Shape;4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9"/>
          <p:cNvPicPr preferRelativeResize="0"/>
          <p:nvPr/>
        </p:nvPicPr>
        <p:blipFill rotWithShape="1">
          <a:blip r:embed="rId3">
            <a:alphaModFix/>
          </a:blip>
          <a:srcRect b="0" l="19910" r="20339" t="0"/>
          <a:stretch/>
        </p:blipFill>
        <p:spPr>
          <a:xfrm>
            <a:off x="0" y="0"/>
            <a:ext cx="927774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9"/>
          <p:cNvSpPr txBox="1"/>
          <p:nvPr/>
        </p:nvSpPr>
        <p:spPr>
          <a:xfrm>
            <a:off x="10432325" y="1066800"/>
            <a:ext cx="67686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333333"/>
                </a:solidFill>
              </a:rPr>
              <a:t>Principais benefícios de aparecer no</a:t>
            </a:r>
            <a:r>
              <a:rPr b="0" i="0" lang="en-US" sz="56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5600" u="none" cap="none" strike="noStrik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333333"/>
                </a:solidFill>
              </a:rPr>
              <a:t>[seu site]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490" name="Google Shape;490;p39"/>
          <p:cNvSpPr/>
          <p:nvPr/>
        </p:nvSpPr>
        <p:spPr>
          <a:xfrm>
            <a:off x="8715258" y="4235625"/>
            <a:ext cx="1124970" cy="1104848"/>
          </a:xfrm>
          <a:custGeom>
            <a:rect b="b" l="l" r="r" t="t"/>
            <a:pathLst>
              <a:path extrusionOk="0" h="660400" w="672428">
                <a:moveTo>
                  <a:pt x="547967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47968" y="0"/>
                </a:lnTo>
                <a:cubicBezTo>
                  <a:pt x="616548" y="0"/>
                  <a:pt x="672428" y="55880"/>
                  <a:pt x="672428" y="124460"/>
                </a:cubicBezTo>
                <a:lnTo>
                  <a:pt x="672428" y="535940"/>
                </a:lnTo>
                <a:cubicBezTo>
                  <a:pt x="672428" y="604520"/>
                  <a:pt x="616548" y="660400"/>
                  <a:pt x="547968" y="66040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9"/>
          <p:cNvSpPr/>
          <p:nvPr/>
        </p:nvSpPr>
        <p:spPr>
          <a:xfrm>
            <a:off x="8715258" y="6155637"/>
            <a:ext cx="1124970" cy="1104848"/>
          </a:xfrm>
          <a:custGeom>
            <a:rect b="b" l="l" r="r" t="t"/>
            <a:pathLst>
              <a:path extrusionOk="0" h="660400" w="672428">
                <a:moveTo>
                  <a:pt x="547967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47968" y="0"/>
                </a:lnTo>
                <a:cubicBezTo>
                  <a:pt x="616548" y="0"/>
                  <a:pt x="672428" y="55880"/>
                  <a:pt x="672428" y="124460"/>
                </a:cubicBezTo>
                <a:lnTo>
                  <a:pt x="672428" y="535940"/>
                </a:lnTo>
                <a:cubicBezTo>
                  <a:pt x="672428" y="604520"/>
                  <a:pt x="616548" y="660400"/>
                  <a:pt x="547968" y="66040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9"/>
          <p:cNvSpPr/>
          <p:nvPr/>
        </p:nvSpPr>
        <p:spPr>
          <a:xfrm>
            <a:off x="8715258" y="8075648"/>
            <a:ext cx="1124970" cy="1104848"/>
          </a:xfrm>
          <a:custGeom>
            <a:rect b="b" l="l" r="r" t="t"/>
            <a:pathLst>
              <a:path extrusionOk="0" h="660400" w="672428">
                <a:moveTo>
                  <a:pt x="547967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47968" y="0"/>
                </a:lnTo>
                <a:cubicBezTo>
                  <a:pt x="616548" y="0"/>
                  <a:pt x="672428" y="55880"/>
                  <a:pt x="672428" y="124460"/>
                </a:cubicBezTo>
                <a:lnTo>
                  <a:pt x="672428" y="535940"/>
                </a:lnTo>
                <a:cubicBezTo>
                  <a:pt x="672428" y="604520"/>
                  <a:pt x="616548" y="660400"/>
                  <a:pt x="547968" y="66040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3" name="Google Shape;493;p39"/>
          <p:cNvGrpSpPr/>
          <p:nvPr/>
        </p:nvGrpSpPr>
        <p:grpSpPr>
          <a:xfrm>
            <a:off x="10432330" y="4177543"/>
            <a:ext cx="6826950" cy="1158849"/>
            <a:chOff x="0" y="-38100"/>
            <a:chExt cx="9102600" cy="1545132"/>
          </a:xfrm>
        </p:grpSpPr>
        <p:sp>
          <p:nvSpPr>
            <p:cNvPr id="494" name="Google Shape;494;p39"/>
            <p:cNvSpPr txBox="1"/>
            <p:nvPr/>
          </p:nvSpPr>
          <p:spPr>
            <a:xfrm>
              <a:off x="0" y="620532"/>
              <a:ext cx="9102600" cy="8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333333"/>
                  </a:solidFill>
                </a:rPr>
                <a:t>Serve a uma variedade de propósitos, tornando as apresentações ferramentas poderosas para convencer e ensinar.</a:t>
              </a:r>
              <a:endParaRPr sz="1800">
                <a:solidFill>
                  <a:srgbClr val="333333"/>
                </a:solidFill>
              </a:endParaRPr>
            </a:p>
          </p:txBody>
        </p:sp>
        <p:sp>
          <p:nvSpPr>
            <p:cNvPr id="495" name="Google Shape;495;p39"/>
            <p:cNvSpPr txBox="1"/>
            <p:nvPr/>
          </p:nvSpPr>
          <p:spPr>
            <a:xfrm>
              <a:off x="0" y="-38100"/>
              <a:ext cx="91026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Acertar um cronograma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496" name="Google Shape;496;p39"/>
          <p:cNvGrpSpPr/>
          <p:nvPr/>
        </p:nvGrpSpPr>
        <p:grpSpPr>
          <a:xfrm>
            <a:off x="10432330" y="6097554"/>
            <a:ext cx="6826951" cy="1158849"/>
            <a:chOff x="0" y="-38100"/>
            <a:chExt cx="9102600" cy="1545132"/>
          </a:xfrm>
        </p:grpSpPr>
        <p:sp>
          <p:nvSpPr>
            <p:cNvPr id="497" name="Google Shape;497;p39"/>
            <p:cNvSpPr txBox="1"/>
            <p:nvPr/>
          </p:nvSpPr>
          <p:spPr>
            <a:xfrm>
              <a:off x="0" y="620532"/>
              <a:ext cx="9102600" cy="8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333333"/>
                  </a:solidFill>
                </a:rPr>
                <a:t>Serve a uma variedade de propósitos, tornando as apresentações ferramentas poderosas para convencer e ensinar.</a:t>
              </a:r>
              <a:endParaRPr sz="1800">
                <a:solidFill>
                  <a:srgbClr val="333333"/>
                </a:solidFill>
              </a:endParaRPr>
            </a:p>
          </p:txBody>
        </p:sp>
        <p:sp>
          <p:nvSpPr>
            <p:cNvPr id="498" name="Google Shape;498;p39"/>
            <p:cNvSpPr txBox="1"/>
            <p:nvPr/>
          </p:nvSpPr>
          <p:spPr>
            <a:xfrm>
              <a:off x="0" y="-38100"/>
              <a:ext cx="91026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Respondendo perguntas imediatamente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>
            <a:off x="10432330" y="8017566"/>
            <a:ext cx="6826951" cy="1158849"/>
            <a:chOff x="0" y="-38100"/>
            <a:chExt cx="9102600" cy="1545132"/>
          </a:xfrm>
        </p:grpSpPr>
        <p:sp>
          <p:nvSpPr>
            <p:cNvPr id="500" name="Google Shape;500;p39"/>
            <p:cNvSpPr txBox="1"/>
            <p:nvPr/>
          </p:nvSpPr>
          <p:spPr>
            <a:xfrm>
              <a:off x="0" y="620532"/>
              <a:ext cx="9102600" cy="8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333333"/>
                  </a:solidFill>
                </a:rPr>
                <a:t>Serve a uma variedade de propósitos, tornando as apresentações ferramentas poderosas para convencer e ensinar.</a:t>
              </a:r>
              <a:endParaRPr sz="1100">
                <a:solidFill>
                  <a:srgbClr val="333333"/>
                </a:solidFill>
              </a:endParaRPr>
            </a:p>
          </p:txBody>
        </p:sp>
        <p:sp>
          <p:nvSpPr>
            <p:cNvPr id="501" name="Google Shape;501;p39"/>
            <p:cNvSpPr txBox="1"/>
            <p:nvPr/>
          </p:nvSpPr>
          <p:spPr>
            <a:xfrm>
              <a:off x="0" y="-38100"/>
              <a:ext cx="91026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333333"/>
                  </a:solidFill>
                </a:rPr>
                <a:t>Interagindo com os seguidores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502" name="Google Shape;502;p39"/>
          <p:cNvGrpSpPr/>
          <p:nvPr/>
        </p:nvGrpSpPr>
        <p:grpSpPr>
          <a:xfrm>
            <a:off x="9033856" y="4603700"/>
            <a:ext cx="487769" cy="368699"/>
            <a:chOff x="9037481" y="4577225"/>
            <a:chExt cx="487769" cy="368699"/>
          </a:xfrm>
        </p:grpSpPr>
        <p:cxnSp>
          <p:nvCxnSpPr>
            <p:cNvPr id="503" name="Google Shape;503;p39"/>
            <p:cNvCxnSpPr/>
            <p:nvPr/>
          </p:nvCxnSpPr>
          <p:spPr>
            <a:xfrm>
              <a:off x="9037481" y="4773724"/>
              <a:ext cx="172200" cy="1722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39"/>
            <p:cNvCxnSpPr/>
            <p:nvPr/>
          </p:nvCxnSpPr>
          <p:spPr>
            <a:xfrm flipH="1" rot="10800000">
              <a:off x="9162550" y="4577225"/>
              <a:ext cx="362700" cy="3627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05" name="Google Shape;505;p39"/>
          <p:cNvGrpSpPr/>
          <p:nvPr/>
        </p:nvGrpSpPr>
        <p:grpSpPr>
          <a:xfrm>
            <a:off x="9033856" y="6548088"/>
            <a:ext cx="487769" cy="368699"/>
            <a:chOff x="9037481" y="4577225"/>
            <a:chExt cx="487769" cy="368699"/>
          </a:xfrm>
        </p:grpSpPr>
        <p:cxnSp>
          <p:nvCxnSpPr>
            <p:cNvPr id="506" name="Google Shape;506;p39"/>
            <p:cNvCxnSpPr/>
            <p:nvPr/>
          </p:nvCxnSpPr>
          <p:spPr>
            <a:xfrm>
              <a:off x="9037481" y="4773724"/>
              <a:ext cx="172200" cy="1722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7" name="Google Shape;507;p39"/>
            <p:cNvCxnSpPr/>
            <p:nvPr/>
          </p:nvCxnSpPr>
          <p:spPr>
            <a:xfrm flipH="1" rot="10800000">
              <a:off x="9162550" y="4577225"/>
              <a:ext cx="362700" cy="3627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08" name="Google Shape;508;p39"/>
          <p:cNvGrpSpPr/>
          <p:nvPr/>
        </p:nvGrpSpPr>
        <p:grpSpPr>
          <a:xfrm>
            <a:off x="9033856" y="8443688"/>
            <a:ext cx="487769" cy="368699"/>
            <a:chOff x="9037481" y="4577225"/>
            <a:chExt cx="487769" cy="368699"/>
          </a:xfrm>
        </p:grpSpPr>
        <p:cxnSp>
          <p:nvCxnSpPr>
            <p:cNvPr id="509" name="Google Shape;509;p39"/>
            <p:cNvCxnSpPr/>
            <p:nvPr/>
          </p:nvCxnSpPr>
          <p:spPr>
            <a:xfrm>
              <a:off x="9037481" y="4773724"/>
              <a:ext cx="172200" cy="1722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39"/>
            <p:cNvCxnSpPr/>
            <p:nvPr/>
          </p:nvCxnSpPr>
          <p:spPr>
            <a:xfrm flipH="1" rot="10800000">
              <a:off x="9162550" y="4577225"/>
              <a:ext cx="362700" cy="362700"/>
            </a:xfrm>
            <a:prstGeom prst="straightConnector1">
              <a:avLst/>
            </a:prstGeom>
            <a:noFill/>
            <a:ln cap="flat" cmpd="sng" w="762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0"/>
          <p:cNvPicPr preferRelativeResize="0"/>
          <p:nvPr/>
        </p:nvPicPr>
        <p:blipFill rotWithShape="1">
          <a:blip r:embed="rId3">
            <a:alphaModFix amt="15000"/>
          </a:blip>
          <a:srcRect b="18363" l="0" r="0" t="18357"/>
          <a:stretch/>
        </p:blipFill>
        <p:spPr>
          <a:xfrm>
            <a:off x="7450550" y="0"/>
            <a:ext cx="1083745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0"/>
          <p:cNvSpPr/>
          <p:nvPr/>
        </p:nvSpPr>
        <p:spPr>
          <a:xfrm>
            <a:off x="-149025" y="0"/>
            <a:ext cx="7599600" cy="102870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40"/>
          <p:cNvSpPr txBox="1"/>
          <p:nvPr/>
        </p:nvSpPr>
        <p:spPr>
          <a:xfrm>
            <a:off x="1028700" y="900775"/>
            <a:ext cx="60912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Aproveitando ao máximo</a:t>
            </a:r>
            <a:r>
              <a:rPr b="0" i="0" lang="en-US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8000">
                <a:solidFill>
                  <a:schemeClr val="lt1"/>
                </a:solidFill>
              </a:rPr>
              <a:t>[seu site]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8" name="Google Shape;518;p40"/>
          <p:cNvSpPr txBox="1"/>
          <p:nvPr/>
        </p:nvSpPr>
        <p:spPr>
          <a:xfrm>
            <a:off x="1028700" y="7448900"/>
            <a:ext cx="49968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400">
                <a:solidFill>
                  <a:schemeClr val="lt1"/>
                </a:solidFill>
              </a:rPr>
              <a:t>Tire proveito das ferramentas disponíveis.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519" name="Google Shape;519;p40"/>
          <p:cNvSpPr txBox="1"/>
          <p:nvPr/>
        </p:nvSpPr>
        <p:spPr>
          <a:xfrm>
            <a:off x="11173118" y="2020853"/>
            <a:ext cx="553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Canais de mídia social</a:t>
            </a:r>
            <a:endParaRPr b="1"/>
          </a:p>
        </p:txBody>
      </p:sp>
      <p:sp>
        <p:nvSpPr>
          <p:cNvPr id="520" name="Google Shape;520;p40"/>
          <p:cNvSpPr txBox="1"/>
          <p:nvPr/>
        </p:nvSpPr>
        <p:spPr>
          <a:xfrm>
            <a:off x="11173118" y="3454542"/>
            <a:ext cx="553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Atendimento automatizado ao cliente</a:t>
            </a:r>
            <a:endParaRPr b="1"/>
          </a:p>
        </p:txBody>
      </p:sp>
      <p:sp>
        <p:nvSpPr>
          <p:cNvPr id="521" name="Google Shape;521;p40"/>
          <p:cNvSpPr txBox="1"/>
          <p:nvPr/>
        </p:nvSpPr>
        <p:spPr>
          <a:xfrm>
            <a:off x="11173127" y="4846025"/>
            <a:ext cx="672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Plataforma de comércio eletrônico perfeita</a:t>
            </a:r>
            <a:endParaRPr b="1"/>
          </a:p>
        </p:txBody>
      </p:sp>
      <p:sp>
        <p:nvSpPr>
          <p:cNvPr id="522" name="Google Shape;522;p40"/>
          <p:cNvSpPr txBox="1"/>
          <p:nvPr/>
        </p:nvSpPr>
        <p:spPr>
          <a:xfrm>
            <a:off x="11173118" y="6321918"/>
            <a:ext cx="553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Ferramentas analíticas e relatórios</a:t>
            </a:r>
            <a:endParaRPr b="1"/>
          </a:p>
        </p:txBody>
      </p:sp>
      <p:sp>
        <p:nvSpPr>
          <p:cNvPr id="523" name="Google Shape;523;p40"/>
          <p:cNvSpPr txBox="1"/>
          <p:nvPr/>
        </p:nvSpPr>
        <p:spPr>
          <a:xfrm>
            <a:off x="11173125" y="7755600"/>
            <a:ext cx="654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</a:rPr>
              <a:t>Recomendações personalizadas do usuário</a:t>
            </a:r>
            <a:endParaRPr b="1"/>
          </a:p>
        </p:txBody>
      </p:sp>
      <p:sp>
        <p:nvSpPr>
          <p:cNvPr id="524" name="Google Shape;524;p40"/>
          <p:cNvSpPr/>
          <p:nvPr/>
        </p:nvSpPr>
        <p:spPr>
          <a:xfrm>
            <a:off x="9680066" y="3181859"/>
            <a:ext cx="1055905" cy="1055905"/>
          </a:xfrm>
          <a:custGeom>
            <a:rect b="b" l="l" r="r" t="t"/>
            <a:pathLst>
              <a:path extrusionOk="0" h="2311400" w="2311400">
                <a:moveTo>
                  <a:pt x="2006600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2006600"/>
                </a:lnTo>
                <a:cubicBezTo>
                  <a:pt x="0" y="2175510"/>
                  <a:pt x="135890" y="2311400"/>
                  <a:pt x="304800" y="2311400"/>
                </a:cubicBezTo>
                <a:lnTo>
                  <a:pt x="2006600" y="2311400"/>
                </a:lnTo>
                <a:cubicBezTo>
                  <a:pt x="2175510" y="2311400"/>
                  <a:pt x="2311400" y="2175510"/>
                  <a:pt x="2311400" y="2006600"/>
                </a:cubicBezTo>
                <a:lnTo>
                  <a:pt x="2311400" y="304800"/>
                </a:lnTo>
                <a:cubicBezTo>
                  <a:pt x="2311400" y="135890"/>
                  <a:pt x="2175510" y="0"/>
                  <a:pt x="2006600" y="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0"/>
          <p:cNvSpPr/>
          <p:nvPr/>
        </p:nvSpPr>
        <p:spPr>
          <a:xfrm>
            <a:off x="9680066" y="4615548"/>
            <a:ext cx="1055905" cy="1055905"/>
          </a:xfrm>
          <a:custGeom>
            <a:rect b="b" l="l" r="r" t="t"/>
            <a:pathLst>
              <a:path extrusionOk="0" h="2311400" w="2311400">
                <a:moveTo>
                  <a:pt x="2006600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2006600"/>
                </a:lnTo>
                <a:cubicBezTo>
                  <a:pt x="0" y="2175510"/>
                  <a:pt x="135890" y="2311400"/>
                  <a:pt x="304800" y="2311400"/>
                </a:cubicBezTo>
                <a:lnTo>
                  <a:pt x="2006600" y="2311400"/>
                </a:lnTo>
                <a:cubicBezTo>
                  <a:pt x="2175510" y="2311400"/>
                  <a:pt x="2311400" y="2175510"/>
                  <a:pt x="2311400" y="2006600"/>
                </a:cubicBezTo>
                <a:lnTo>
                  <a:pt x="2311400" y="304800"/>
                </a:lnTo>
                <a:cubicBezTo>
                  <a:pt x="2311400" y="135890"/>
                  <a:pt x="2175510" y="0"/>
                  <a:pt x="2006600" y="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0"/>
          <p:cNvSpPr/>
          <p:nvPr/>
        </p:nvSpPr>
        <p:spPr>
          <a:xfrm>
            <a:off x="9680066" y="6049236"/>
            <a:ext cx="1055905" cy="1055905"/>
          </a:xfrm>
          <a:custGeom>
            <a:rect b="b" l="l" r="r" t="t"/>
            <a:pathLst>
              <a:path extrusionOk="0" h="2311400" w="2311400">
                <a:moveTo>
                  <a:pt x="2006600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2006600"/>
                </a:lnTo>
                <a:cubicBezTo>
                  <a:pt x="0" y="2175510"/>
                  <a:pt x="135890" y="2311400"/>
                  <a:pt x="304800" y="2311400"/>
                </a:cubicBezTo>
                <a:lnTo>
                  <a:pt x="2006600" y="2311400"/>
                </a:lnTo>
                <a:cubicBezTo>
                  <a:pt x="2175510" y="2311400"/>
                  <a:pt x="2311400" y="2175510"/>
                  <a:pt x="2311400" y="2006600"/>
                </a:cubicBezTo>
                <a:lnTo>
                  <a:pt x="2311400" y="304800"/>
                </a:lnTo>
                <a:cubicBezTo>
                  <a:pt x="2311400" y="135890"/>
                  <a:pt x="2175510" y="0"/>
                  <a:pt x="2006600" y="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0"/>
          <p:cNvSpPr/>
          <p:nvPr/>
        </p:nvSpPr>
        <p:spPr>
          <a:xfrm>
            <a:off x="9680066" y="7482925"/>
            <a:ext cx="1055905" cy="1055905"/>
          </a:xfrm>
          <a:custGeom>
            <a:rect b="b" l="l" r="r" t="t"/>
            <a:pathLst>
              <a:path extrusionOk="0" h="2311400" w="2311400">
                <a:moveTo>
                  <a:pt x="2006600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2006600"/>
                </a:lnTo>
                <a:cubicBezTo>
                  <a:pt x="0" y="2175510"/>
                  <a:pt x="135890" y="2311400"/>
                  <a:pt x="304800" y="2311400"/>
                </a:cubicBezTo>
                <a:lnTo>
                  <a:pt x="2006600" y="2311400"/>
                </a:lnTo>
                <a:cubicBezTo>
                  <a:pt x="2175510" y="2311400"/>
                  <a:pt x="2311400" y="2175510"/>
                  <a:pt x="2311400" y="2006600"/>
                </a:cubicBezTo>
                <a:lnTo>
                  <a:pt x="2311400" y="304800"/>
                </a:lnTo>
                <a:cubicBezTo>
                  <a:pt x="2311400" y="135890"/>
                  <a:pt x="2175510" y="0"/>
                  <a:pt x="2006600" y="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0"/>
          <p:cNvSpPr/>
          <p:nvPr/>
        </p:nvSpPr>
        <p:spPr>
          <a:xfrm>
            <a:off x="9680066" y="1748171"/>
            <a:ext cx="1055905" cy="1055905"/>
          </a:xfrm>
          <a:custGeom>
            <a:rect b="b" l="l" r="r" t="t"/>
            <a:pathLst>
              <a:path extrusionOk="0" h="2311400" w="2311400">
                <a:moveTo>
                  <a:pt x="2006600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2006600"/>
                </a:lnTo>
                <a:cubicBezTo>
                  <a:pt x="0" y="2175510"/>
                  <a:pt x="135890" y="2311400"/>
                  <a:pt x="304800" y="2311400"/>
                </a:cubicBezTo>
                <a:lnTo>
                  <a:pt x="2006600" y="2311400"/>
                </a:lnTo>
                <a:cubicBezTo>
                  <a:pt x="2175510" y="2311400"/>
                  <a:pt x="2311400" y="2175510"/>
                  <a:pt x="2311400" y="2006600"/>
                </a:cubicBezTo>
                <a:lnTo>
                  <a:pt x="2311400" y="304800"/>
                </a:lnTo>
                <a:cubicBezTo>
                  <a:pt x="2311400" y="135890"/>
                  <a:pt x="2175510" y="0"/>
                  <a:pt x="2006600" y="0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0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530" name="Google Shape;53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7139" y="1986325"/>
            <a:ext cx="641747" cy="5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87163" y="3420034"/>
            <a:ext cx="641725" cy="57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87175" y="4853750"/>
            <a:ext cx="641700" cy="57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87163" y="6287412"/>
            <a:ext cx="641725" cy="57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95057" y="7741822"/>
            <a:ext cx="625896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1"/>
          <p:cNvPicPr preferRelativeResize="0"/>
          <p:nvPr/>
        </p:nvPicPr>
        <p:blipFill rotWithShape="1">
          <a:blip r:embed="rId3">
            <a:alphaModFix/>
          </a:blip>
          <a:srcRect b="45570" l="0" r="0" t="19439"/>
          <a:stretch/>
        </p:blipFill>
        <p:spPr>
          <a:xfrm>
            <a:off x="-154646" y="-290317"/>
            <a:ext cx="18597291" cy="433544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1"/>
          <p:cNvSpPr txBox="1"/>
          <p:nvPr/>
        </p:nvSpPr>
        <p:spPr>
          <a:xfrm>
            <a:off x="1348026" y="1258800"/>
            <a:ext cx="7471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191919"/>
                </a:solidFill>
              </a:rPr>
              <a:t>Adapte-se a diferentes plataformas</a:t>
            </a:r>
            <a:endParaRPr/>
          </a:p>
        </p:txBody>
      </p:sp>
      <p:grpSp>
        <p:nvGrpSpPr>
          <p:cNvPr id="542" name="Google Shape;542;p41"/>
          <p:cNvGrpSpPr/>
          <p:nvPr/>
        </p:nvGrpSpPr>
        <p:grpSpPr>
          <a:xfrm>
            <a:off x="1348017" y="5055831"/>
            <a:ext cx="4142474" cy="2889122"/>
            <a:chOff x="0" y="-38100"/>
            <a:chExt cx="5523300" cy="3852162"/>
          </a:xfrm>
        </p:grpSpPr>
        <p:sp>
          <p:nvSpPr>
            <p:cNvPr id="543" name="Google Shape;543;p41"/>
            <p:cNvSpPr txBox="1"/>
            <p:nvPr/>
          </p:nvSpPr>
          <p:spPr>
            <a:xfrm>
              <a:off x="0" y="1375962"/>
              <a:ext cx="5523300" cy="24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191919"/>
                  </a:solidFill>
                </a:rPr>
                <a:t>Se você quiser adicionar mais conteúdo à sua apresentação, há muitas opções. Você pode incluir fotos de sua equipe, descrições de produtos ou seus objetivos como empresa.</a:t>
              </a:r>
              <a:endParaRPr sz="1800"/>
            </a:p>
          </p:txBody>
        </p:sp>
        <p:sp>
          <p:nvSpPr>
            <p:cNvPr id="544" name="Google Shape;544;p41"/>
            <p:cNvSpPr txBox="1"/>
            <p:nvPr/>
          </p:nvSpPr>
          <p:spPr>
            <a:xfrm>
              <a:off x="0" y="-38100"/>
              <a:ext cx="55233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2600">
                  <a:solidFill>
                    <a:srgbClr val="191919"/>
                  </a:solidFill>
                </a:rPr>
                <a:t>Veja como outros</a:t>
              </a:r>
              <a:endParaRPr b="1" sz="2600">
                <a:solidFill>
                  <a:srgbClr val="191919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2600">
                  <a:solidFill>
                    <a:srgbClr val="191919"/>
                  </a:solidFill>
                </a:rPr>
                <a:t>perfis são criados</a:t>
              </a:r>
              <a:endParaRPr b="1" sz="2600">
                <a:solidFill>
                  <a:srgbClr val="191919"/>
                </a:solidFill>
              </a:endParaRPr>
            </a:p>
          </p:txBody>
        </p:sp>
      </p:grpSp>
      <p:grpSp>
        <p:nvGrpSpPr>
          <p:cNvPr id="545" name="Google Shape;545;p41"/>
          <p:cNvGrpSpPr/>
          <p:nvPr/>
        </p:nvGrpSpPr>
        <p:grpSpPr>
          <a:xfrm>
            <a:off x="6926047" y="5055831"/>
            <a:ext cx="4142474" cy="2889122"/>
            <a:chOff x="0" y="-38100"/>
            <a:chExt cx="5523300" cy="3852162"/>
          </a:xfrm>
        </p:grpSpPr>
        <p:sp>
          <p:nvSpPr>
            <p:cNvPr id="546" name="Google Shape;546;p41"/>
            <p:cNvSpPr txBox="1"/>
            <p:nvPr/>
          </p:nvSpPr>
          <p:spPr>
            <a:xfrm>
              <a:off x="0" y="-38100"/>
              <a:ext cx="55233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rgbClr val="191919"/>
                  </a:solidFill>
                </a:rPr>
                <a:t>Avalie os gostos e preferências do público</a:t>
              </a:r>
              <a:endParaRPr b="1"/>
            </a:p>
          </p:txBody>
        </p:sp>
        <p:sp>
          <p:nvSpPr>
            <p:cNvPr id="547" name="Google Shape;547;p41"/>
            <p:cNvSpPr txBox="1"/>
            <p:nvPr/>
          </p:nvSpPr>
          <p:spPr>
            <a:xfrm>
              <a:off x="0" y="1375962"/>
              <a:ext cx="5523300" cy="24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191919"/>
                  </a:solidFill>
                </a:rPr>
                <a:t>Se você quiser adicionar mais conteúdo à sua apresentação, há muitas opções. Você pode incluir fotos de sua equipe, descrições de produtos ou seus objetivos como empresa.</a:t>
              </a:r>
              <a:endParaRPr sz="1800"/>
            </a:p>
          </p:txBody>
        </p:sp>
      </p:grpSp>
      <p:grpSp>
        <p:nvGrpSpPr>
          <p:cNvPr id="548" name="Google Shape;548;p41"/>
          <p:cNvGrpSpPr/>
          <p:nvPr/>
        </p:nvGrpSpPr>
        <p:grpSpPr>
          <a:xfrm>
            <a:off x="12504076" y="5055831"/>
            <a:ext cx="4142474" cy="2889122"/>
            <a:chOff x="0" y="-38100"/>
            <a:chExt cx="5523300" cy="3852162"/>
          </a:xfrm>
        </p:grpSpPr>
        <p:sp>
          <p:nvSpPr>
            <p:cNvPr id="549" name="Google Shape;549;p41"/>
            <p:cNvSpPr txBox="1"/>
            <p:nvPr/>
          </p:nvSpPr>
          <p:spPr>
            <a:xfrm>
              <a:off x="0" y="-38100"/>
              <a:ext cx="55233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-US" sz="2600">
                  <a:solidFill>
                    <a:srgbClr val="191919"/>
                  </a:solidFill>
                </a:rPr>
                <a:t>Construir um perfil para plataformas específicas</a:t>
              </a:r>
              <a:endParaRPr b="1" sz="2600">
                <a:solidFill>
                  <a:srgbClr val="191919"/>
                </a:solidFill>
              </a:endParaRPr>
            </a:p>
          </p:txBody>
        </p:sp>
        <p:sp>
          <p:nvSpPr>
            <p:cNvPr id="550" name="Google Shape;550;p41"/>
            <p:cNvSpPr txBox="1"/>
            <p:nvPr/>
          </p:nvSpPr>
          <p:spPr>
            <a:xfrm>
              <a:off x="0" y="1375962"/>
              <a:ext cx="5523300" cy="24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191919"/>
                  </a:solidFill>
                </a:rPr>
                <a:t>Se você quiser adicionar mais conteúdo à sua apresentação, há muitas opções. Você pode incluir fotos de sua equipe, descrições de produtos ou seus objetivos como empresa.</a:t>
              </a:r>
              <a:endParaRPr sz="2100">
                <a:solidFill>
                  <a:srgbClr val="191919"/>
                </a:solidFill>
              </a:endParaRPr>
            </a:p>
          </p:txBody>
        </p:sp>
      </p:grpSp>
      <p:grpSp>
        <p:nvGrpSpPr>
          <p:cNvPr id="551" name="Google Shape;551;p41"/>
          <p:cNvGrpSpPr/>
          <p:nvPr/>
        </p:nvGrpSpPr>
        <p:grpSpPr>
          <a:xfrm>
            <a:off x="1348017" y="3492701"/>
            <a:ext cx="1124970" cy="1104848"/>
            <a:chOff x="0" y="0"/>
            <a:chExt cx="1499960" cy="1473130"/>
          </a:xfrm>
        </p:grpSpPr>
        <p:sp>
          <p:nvSpPr>
            <p:cNvPr id="552" name="Google Shape;552;p41"/>
            <p:cNvSpPr/>
            <p:nvPr/>
          </p:nvSpPr>
          <p:spPr>
            <a:xfrm>
              <a:off x="0" y="0"/>
              <a:ext cx="1499960" cy="1473130"/>
            </a:xfrm>
            <a:custGeom>
              <a:rect b="b" l="l" r="r" t="t"/>
              <a:pathLst>
                <a:path extrusionOk="0" h="660400" w="672428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1"/>
            <p:cNvSpPr txBox="1"/>
            <p:nvPr/>
          </p:nvSpPr>
          <p:spPr>
            <a:xfrm>
              <a:off x="209521" y="387673"/>
              <a:ext cx="1080900" cy="697800"/>
            </a:xfrm>
            <a:prstGeom prst="rect">
              <a:avLst/>
            </a:prstGeom>
            <a:solidFill>
              <a:srgbClr val="0271FB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chemeClr val="lt1"/>
                  </a:solidFill>
                </a:rPr>
                <a:t>01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554" name="Google Shape;554;p41"/>
          <p:cNvGrpSpPr/>
          <p:nvPr/>
        </p:nvGrpSpPr>
        <p:grpSpPr>
          <a:xfrm>
            <a:off x="6926047" y="3492701"/>
            <a:ext cx="1124970" cy="1104848"/>
            <a:chOff x="0" y="0"/>
            <a:chExt cx="1499960" cy="1473130"/>
          </a:xfrm>
        </p:grpSpPr>
        <p:sp>
          <p:nvSpPr>
            <p:cNvPr id="555" name="Google Shape;555;p41"/>
            <p:cNvSpPr/>
            <p:nvPr/>
          </p:nvSpPr>
          <p:spPr>
            <a:xfrm>
              <a:off x="0" y="0"/>
              <a:ext cx="1499960" cy="1473130"/>
            </a:xfrm>
            <a:custGeom>
              <a:rect b="b" l="l" r="r" t="t"/>
              <a:pathLst>
                <a:path extrusionOk="0" h="660400" w="672428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1"/>
            <p:cNvSpPr txBox="1"/>
            <p:nvPr/>
          </p:nvSpPr>
          <p:spPr>
            <a:xfrm>
              <a:off x="209521" y="387673"/>
              <a:ext cx="1080900" cy="697800"/>
            </a:xfrm>
            <a:prstGeom prst="rect">
              <a:avLst/>
            </a:prstGeom>
            <a:solidFill>
              <a:srgbClr val="0271FB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chemeClr val="lt1"/>
                  </a:solidFill>
                </a:rPr>
                <a:t>02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557" name="Google Shape;557;p41"/>
          <p:cNvGrpSpPr/>
          <p:nvPr/>
        </p:nvGrpSpPr>
        <p:grpSpPr>
          <a:xfrm>
            <a:off x="12504076" y="3492701"/>
            <a:ext cx="1124970" cy="1104848"/>
            <a:chOff x="0" y="0"/>
            <a:chExt cx="1499960" cy="1473130"/>
          </a:xfrm>
        </p:grpSpPr>
        <p:sp>
          <p:nvSpPr>
            <p:cNvPr id="558" name="Google Shape;558;p41"/>
            <p:cNvSpPr/>
            <p:nvPr/>
          </p:nvSpPr>
          <p:spPr>
            <a:xfrm>
              <a:off x="0" y="0"/>
              <a:ext cx="1499960" cy="1473130"/>
            </a:xfrm>
            <a:custGeom>
              <a:rect b="b" l="l" r="r" t="t"/>
              <a:pathLst>
                <a:path extrusionOk="0" h="660400" w="672428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0271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1"/>
            <p:cNvSpPr txBox="1"/>
            <p:nvPr/>
          </p:nvSpPr>
          <p:spPr>
            <a:xfrm>
              <a:off x="209538" y="387673"/>
              <a:ext cx="1080900" cy="697800"/>
            </a:xfrm>
            <a:prstGeom prst="rect">
              <a:avLst/>
            </a:prstGeom>
            <a:solidFill>
              <a:srgbClr val="0271FB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400" u="none" cap="none" strike="noStrike">
                  <a:solidFill>
                    <a:schemeClr val="lt1"/>
                  </a:solidFill>
                </a:rPr>
                <a:t>03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560" name="Google Shape;560;p41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91919"/>
                </a:solidFill>
              </a:rPr>
              <a:t>WWW.SEUSITE.COM.BR</a:t>
            </a:r>
            <a:endParaRPr>
              <a:solidFill>
                <a:srgbClr val="191919"/>
              </a:solidFill>
            </a:endParaRPr>
          </a:p>
        </p:txBody>
      </p:sp>
      <p:pic>
        <p:nvPicPr>
          <p:cNvPr id="561" name="Google Shape;5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F3F6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10666975" y="-370450"/>
            <a:ext cx="9579000" cy="9579000"/>
          </a:xfrm>
          <a:prstGeom prst="ellipse">
            <a:avLst/>
          </a:prstGeom>
          <a:noFill/>
          <a:ln cap="flat" cmpd="sng" w="19050">
            <a:solidFill>
              <a:srgbClr val="0271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>
            <a:off x="11739025" y="755650"/>
            <a:ext cx="7434900" cy="7326900"/>
          </a:xfrm>
          <a:prstGeom prst="ellipse">
            <a:avLst/>
          </a:prstGeom>
          <a:noFill/>
          <a:ln cap="flat" cmpd="sng" w="9525">
            <a:solidFill>
              <a:srgbClr val="0271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0" y="9459075"/>
            <a:ext cx="18288000" cy="82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1014200" y="987600"/>
            <a:ext cx="5642100" cy="75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333333"/>
                </a:solidFill>
              </a:rPr>
              <a:t>Mude as informações entre colchetes com seus dados;</a:t>
            </a:r>
            <a:endParaRPr sz="28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800">
                <a:solidFill>
                  <a:srgbClr val="333333"/>
                </a:solidFill>
              </a:rPr>
              <a:t>"Cadastre-se em </a:t>
            </a:r>
            <a:r>
              <a:rPr b="1" i="1" lang="en-US" sz="2800">
                <a:solidFill>
                  <a:srgbClr val="333333"/>
                </a:solidFill>
              </a:rPr>
              <a:t>[SEU SITE]</a:t>
            </a:r>
            <a:r>
              <a:rPr i="1" lang="en-US" sz="2800">
                <a:solidFill>
                  <a:srgbClr val="333333"/>
                </a:solidFill>
              </a:rPr>
              <a:t> e aumente a exposição do seu negócio."</a:t>
            </a:r>
            <a:endParaRPr i="1" sz="28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333333"/>
                </a:solidFill>
              </a:rPr>
              <a:t>Exclua qualquer página que você não queira usar;</a:t>
            </a:r>
            <a:endParaRPr sz="28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333333"/>
                </a:solidFill>
              </a:rPr>
              <a:t>Salve sua apresentação em PDF e envie aos seus clientes potenciais.</a:t>
            </a:r>
            <a:endParaRPr sz="28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333333"/>
                </a:solidFill>
              </a:rPr>
              <a:t>Se você tem algum dúvidas ou sugestões, entre em contato conosco em marketing@edirectory.com</a:t>
            </a:r>
            <a:endParaRPr sz="28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rgbClr val="333333"/>
              </a:solidFill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8575" y="1344875"/>
            <a:ext cx="11438976" cy="95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25" y="3789436"/>
            <a:ext cx="349501" cy="28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25" y="4948186"/>
            <a:ext cx="349501" cy="28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25" y="6132661"/>
            <a:ext cx="349501" cy="288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2"/>
          <p:cNvSpPr/>
          <p:nvPr/>
        </p:nvSpPr>
        <p:spPr>
          <a:xfrm>
            <a:off x="-1497230" y="1409077"/>
            <a:ext cx="15661913" cy="10287000"/>
          </a:xfrm>
          <a:custGeom>
            <a:rect b="b" l="l" r="r" t="t"/>
            <a:pathLst>
              <a:path extrusionOk="0" h="2462566" w="3749246">
                <a:moveTo>
                  <a:pt x="3624786" y="2462566"/>
                </a:moveTo>
                <a:lnTo>
                  <a:pt x="124460" y="2462566"/>
                </a:lnTo>
                <a:cubicBezTo>
                  <a:pt x="55880" y="2462566"/>
                  <a:pt x="0" y="2406686"/>
                  <a:pt x="0" y="233810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624786" y="0"/>
                </a:lnTo>
                <a:cubicBezTo>
                  <a:pt x="3693366" y="0"/>
                  <a:pt x="3749246" y="55880"/>
                  <a:pt x="3749246" y="124460"/>
                </a:cubicBezTo>
                <a:lnTo>
                  <a:pt x="3749246" y="2338106"/>
                </a:lnTo>
                <a:cubicBezTo>
                  <a:pt x="3749246" y="2406686"/>
                  <a:pt x="3693366" y="2462566"/>
                  <a:pt x="3624786" y="2462566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7" name="Google Shape;56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55703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2"/>
          <p:cNvSpPr/>
          <p:nvPr/>
        </p:nvSpPr>
        <p:spPr>
          <a:xfrm>
            <a:off x="6139964" y="4071022"/>
            <a:ext cx="9525" cy="455314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2"/>
          <p:cNvSpPr txBox="1"/>
          <p:nvPr/>
        </p:nvSpPr>
        <p:spPr>
          <a:xfrm>
            <a:off x="1028700" y="2505862"/>
            <a:ext cx="891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chemeClr val="lt1"/>
                </a:solidFill>
              </a:rPr>
              <a:t>Nossas redes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70" name="Google Shape;570;p42"/>
          <p:cNvGrpSpPr/>
          <p:nvPr/>
        </p:nvGrpSpPr>
        <p:grpSpPr>
          <a:xfrm>
            <a:off x="1028700" y="4455139"/>
            <a:ext cx="4213126" cy="4105552"/>
            <a:chOff x="0" y="-38100"/>
            <a:chExt cx="5617500" cy="5474070"/>
          </a:xfrm>
        </p:grpSpPr>
        <p:sp>
          <p:nvSpPr>
            <p:cNvPr id="571" name="Google Shape;571;p42"/>
            <p:cNvSpPr txBox="1"/>
            <p:nvPr/>
          </p:nvSpPr>
          <p:spPr>
            <a:xfrm>
              <a:off x="0" y="-38100"/>
              <a:ext cx="56175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600">
                  <a:solidFill>
                    <a:schemeClr val="lt1"/>
                  </a:solidFill>
                </a:rPr>
                <a:t>fale conosco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572" name="Google Shape;572;p42"/>
            <p:cNvSpPr txBox="1"/>
            <p:nvPr/>
          </p:nvSpPr>
          <p:spPr>
            <a:xfrm>
              <a:off x="0" y="1002870"/>
              <a:ext cx="5617500" cy="443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</a:rPr>
                <a:t>Comece com um esboço dos tópicos e identifique os destaques, que podem ser aplicados a qualquer assunto que você planeja discutir.</a:t>
              </a:r>
              <a:endParaRPr sz="20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200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000">
                  <a:solidFill>
                    <a:schemeClr val="lt1"/>
                  </a:solidFill>
                </a:rPr>
                <a:t>Você pode organizá-los em sua introdução, seu conteúdo principal e sua conclusão.</a:t>
              </a:r>
              <a:endParaRPr sz="2000">
                <a:solidFill>
                  <a:schemeClr val="lt1"/>
                </a:solidFill>
              </a:endParaRPr>
            </a:p>
          </p:txBody>
        </p:sp>
      </p:grpSp>
      <p:sp>
        <p:nvSpPr>
          <p:cNvPr id="573" name="Google Shape;573;p42"/>
          <p:cNvSpPr txBox="1"/>
          <p:nvPr/>
        </p:nvSpPr>
        <p:spPr>
          <a:xfrm>
            <a:off x="8303606" y="4943388"/>
            <a:ext cx="25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</a:rPr>
              <a:t>Facebook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74" name="Google Shape;574;p42"/>
          <p:cNvSpPr txBox="1"/>
          <p:nvPr/>
        </p:nvSpPr>
        <p:spPr>
          <a:xfrm>
            <a:off x="8303606" y="6787073"/>
            <a:ext cx="25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</a:rPr>
              <a:t>Instagram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75" name="Google Shape;575;p42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576" name="Google Shape;576;p42"/>
          <p:cNvPicPr preferRelativeResize="0"/>
          <p:nvPr/>
        </p:nvPicPr>
        <p:blipFill rotWithShape="1">
          <a:blip r:embed="rId5">
            <a:alphaModFix/>
          </a:blip>
          <a:srcRect b="19" l="0" r="0" t="19"/>
          <a:stretch/>
        </p:blipFill>
        <p:spPr>
          <a:xfrm>
            <a:off x="10794488" y="1701750"/>
            <a:ext cx="6769600" cy="123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3850" y="4741700"/>
            <a:ext cx="803599" cy="8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7650" y="6548738"/>
            <a:ext cx="876825" cy="8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43"/>
          <p:cNvPicPr preferRelativeResize="0"/>
          <p:nvPr/>
        </p:nvPicPr>
        <p:blipFill rotWithShape="1">
          <a:blip r:embed="rId3">
            <a:alphaModFix amt="15000"/>
          </a:blip>
          <a:srcRect b="21287" l="0" r="0" t="21287"/>
          <a:stretch/>
        </p:blipFill>
        <p:spPr>
          <a:xfrm>
            <a:off x="-123810" y="-148999"/>
            <a:ext cx="18411812" cy="7048547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3"/>
          <p:cNvSpPr/>
          <p:nvPr/>
        </p:nvSpPr>
        <p:spPr>
          <a:xfrm>
            <a:off x="-327892" y="6449003"/>
            <a:ext cx="18819973" cy="4059436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43"/>
          <p:cNvSpPr/>
          <p:nvPr/>
        </p:nvSpPr>
        <p:spPr>
          <a:xfrm>
            <a:off x="1028700" y="6737257"/>
            <a:ext cx="5074183" cy="2063696"/>
          </a:xfrm>
          <a:custGeom>
            <a:rect b="b" l="l" r="r" t="t"/>
            <a:pathLst>
              <a:path extrusionOk="0" h="1217520" w="2993618">
                <a:moveTo>
                  <a:pt x="2869158" y="1217520"/>
                </a:moveTo>
                <a:lnTo>
                  <a:pt x="124460" y="1217520"/>
                </a:lnTo>
                <a:cubicBezTo>
                  <a:pt x="55880" y="1217520"/>
                  <a:pt x="0" y="1161640"/>
                  <a:pt x="0" y="109306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093060"/>
                </a:lnTo>
                <a:cubicBezTo>
                  <a:pt x="2993618" y="1161640"/>
                  <a:pt x="2937739" y="1217520"/>
                  <a:pt x="2869158" y="12175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3"/>
          <p:cNvSpPr/>
          <p:nvPr/>
        </p:nvSpPr>
        <p:spPr>
          <a:xfrm>
            <a:off x="6606729" y="6737257"/>
            <a:ext cx="5074183" cy="2063696"/>
          </a:xfrm>
          <a:custGeom>
            <a:rect b="b" l="l" r="r" t="t"/>
            <a:pathLst>
              <a:path extrusionOk="0" h="1217520" w="2993618">
                <a:moveTo>
                  <a:pt x="2869158" y="1217520"/>
                </a:moveTo>
                <a:lnTo>
                  <a:pt x="124460" y="1217520"/>
                </a:lnTo>
                <a:cubicBezTo>
                  <a:pt x="55880" y="1217520"/>
                  <a:pt x="0" y="1161640"/>
                  <a:pt x="0" y="109306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093060"/>
                </a:lnTo>
                <a:cubicBezTo>
                  <a:pt x="2993618" y="1161640"/>
                  <a:pt x="2937739" y="1217520"/>
                  <a:pt x="2869158" y="12175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3"/>
          <p:cNvSpPr/>
          <p:nvPr/>
        </p:nvSpPr>
        <p:spPr>
          <a:xfrm>
            <a:off x="12184759" y="6737257"/>
            <a:ext cx="5074183" cy="2063696"/>
          </a:xfrm>
          <a:custGeom>
            <a:rect b="b" l="l" r="r" t="t"/>
            <a:pathLst>
              <a:path extrusionOk="0" h="1217520" w="2993618">
                <a:moveTo>
                  <a:pt x="2869158" y="1217520"/>
                </a:moveTo>
                <a:lnTo>
                  <a:pt x="124460" y="1217520"/>
                </a:lnTo>
                <a:cubicBezTo>
                  <a:pt x="55880" y="1217520"/>
                  <a:pt x="0" y="1161640"/>
                  <a:pt x="0" y="109306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1093060"/>
                </a:lnTo>
                <a:cubicBezTo>
                  <a:pt x="2993618" y="1161640"/>
                  <a:pt x="2937739" y="1217520"/>
                  <a:pt x="2869158" y="12175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3"/>
          <p:cNvSpPr/>
          <p:nvPr/>
        </p:nvSpPr>
        <p:spPr>
          <a:xfrm>
            <a:off x="1028700" y="4564606"/>
            <a:ext cx="5079492" cy="2857500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3304" l="0" r="10" t="-8332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3"/>
          <p:cNvSpPr/>
          <p:nvPr/>
        </p:nvSpPr>
        <p:spPr>
          <a:xfrm>
            <a:off x="6606729" y="4564606"/>
            <a:ext cx="5079492" cy="2857500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327" l="-15618" r="-18571" t="-4671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3"/>
          <p:cNvSpPr/>
          <p:nvPr/>
        </p:nvSpPr>
        <p:spPr>
          <a:xfrm>
            <a:off x="12184759" y="4564606"/>
            <a:ext cx="5079492" cy="2857500"/>
          </a:xfrm>
          <a:custGeom>
            <a:rect b="b" l="l" r="r" t="t"/>
            <a:pathLst>
              <a:path extrusionOk="0" h="6350000" w="11287761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1" y="0"/>
                  <a:pt x="11287761" y="234950"/>
                  <a:pt x="11287761" y="525780"/>
                </a:cubicBezTo>
                <a:lnTo>
                  <a:pt x="11287761" y="5822950"/>
                </a:lnTo>
                <a:cubicBezTo>
                  <a:pt x="11287761" y="6113780"/>
                  <a:pt x="11052811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ubicBezTo>
                  <a:pt x="0" y="5824220"/>
                  <a:pt x="0" y="5824220"/>
                  <a:pt x="0" y="582422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10419" l="0" r="10" t="-5613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1" name="Google Shape;591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60016" y="865655"/>
            <a:ext cx="803597" cy="355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43"/>
          <p:cNvGrpSpPr/>
          <p:nvPr/>
        </p:nvGrpSpPr>
        <p:grpSpPr>
          <a:xfrm>
            <a:off x="1348017" y="7663738"/>
            <a:ext cx="4060350" cy="759975"/>
            <a:chOff x="0" y="-38100"/>
            <a:chExt cx="5413800" cy="1013300"/>
          </a:xfrm>
        </p:grpSpPr>
        <p:sp>
          <p:nvSpPr>
            <p:cNvPr id="593" name="Google Shape;593;p43"/>
            <p:cNvSpPr txBox="1"/>
            <p:nvPr/>
          </p:nvSpPr>
          <p:spPr>
            <a:xfrm>
              <a:off x="0" y="-38100"/>
              <a:ext cx="54138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Tash Watkins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594" name="Google Shape;594;p43"/>
            <p:cNvSpPr txBox="1"/>
            <p:nvPr/>
          </p:nvSpPr>
          <p:spPr>
            <a:xfrm>
              <a:off x="0" y="482600"/>
              <a:ext cx="5413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191919"/>
                  </a:solidFill>
                </a:rPr>
                <a:t>Founder</a:t>
              </a:r>
              <a:endParaRPr b="1"/>
            </a:p>
          </p:txBody>
        </p:sp>
      </p:grpSp>
      <p:grpSp>
        <p:nvGrpSpPr>
          <p:cNvPr id="595" name="Google Shape;595;p43"/>
          <p:cNvGrpSpPr/>
          <p:nvPr/>
        </p:nvGrpSpPr>
        <p:grpSpPr>
          <a:xfrm>
            <a:off x="6926047" y="7663738"/>
            <a:ext cx="4060350" cy="759975"/>
            <a:chOff x="0" y="-38100"/>
            <a:chExt cx="5413800" cy="1013300"/>
          </a:xfrm>
        </p:grpSpPr>
        <p:sp>
          <p:nvSpPr>
            <p:cNvPr id="596" name="Google Shape;596;p43"/>
            <p:cNvSpPr txBox="1"/>
            <p:nvPr/>
          </p:nvSpPr>
          <p:spPr>
            <a:xfrm>
              <a:off x="0" y="-38100"/>
              <a:ext cx="54138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Grace Harrison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597" name="Google Shape;597;p43"/>
            <p:cNvSpPr txBox="1"/>
            <p:nvPr/>
          </p:nvSpPr>
          <p:spPr>
            <a:xfrm>
              <a:off x="0" y="482600"/>
              <a:ext cx="5413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333333"/>
                  </a:solidFill>
                </a:rPr>
                <a:t>COO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598" name="Google Shape;598;p43"/>
          <p:cNvGrpSpPr/>
          <p:nvPr/>
        </p:nvGrpSpPr>
        <p:grpSpPr>
          <a:xfrm>
            <a:off x="12504076" y="7663738"/>
            <a:ext cx="4060350" cy="759975"/>
            <a:chOff x="0" y="-38100"/>
            <a:chExt cx="5413800" cy="1013300"/>
          </a:xfrm>
        </p:grpSpPr>
        <p:sp>
          <p:nvSpPr>
            <p:cNvPr id="599" name="Google Shape;599;p43"/>
            <p:cNvSpPr txBox="1"/>
            <p:nvPr/>
          </p:nvSpPr>
          <p:spPr>
            <a:xfrm>
              <a:off x="0" y="-38100"/>
              <a:ext cx="54138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00" u="none" cap="none" strike="noStrik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Heather Gibson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600" name="Google Shape;600;p43"/>
            <p:cNvSpPr txBox="1"/>
            <p:nvPr/>
          </p:nvSpPr>
          <p:spPr>
            <a:xfrm>
              <a:off x="0" y="482600"/>
              <a:ext cx="5413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333333"/>
                  </a:solidFill>
                </a:rPr>
                <a:t>Marketing Head</a:t>
              </a:r>
              <a:endParaRPr b="1">
                <a:solidFill>
                  <a:srgbClr val="333333"/>
                </a:solidFill>
              </a:endParaRPr>
            </a:p>
          </p:txBody>
        </p:sp>
      </p:grpSp>
      <p:grpSp>
        <p:nvGrpSpPr>
          <p:cNvPr id="601" name="Google Shape;601;p43"/>
          <p:cNvGrpSpPr/>
          <p:nvPr/>
        </p:nvGrpSpPr>
        <p:grpSpPr>
          <a:xfrm>
            <a:off x="3364814" y="2108671"/>
            <a:ext cx="11558475" cy="1746302"/>
            <a:chOff x="0" y="57150"/>
            <a:chExt cx="15411300" cy="2328403"/>
          </a:xfrm>
        </p:grpSpPr>
        <p:sp>
          <p:nvSpPr>
            <p:cNvPr id="602" name="Google Shape;602;p43"/>
            <p:cNvSpPr txBox="1"/>
            <p:nvPr/>
          </p:nvSpPr>
          <p:spPr>
            <a:xfrm>
              <a:off x="0" y="57150"/>
              <a:ext cx="15411163" cy="1404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Our Team</a:t>
              </a:r>
              <a:endParaRPr/>
            </a:p>
          </p:txBody>
        </p:sp>
        <p:sp>
          <p:nvSpPr>
            <p:cNvPr id="603" name="Google Shape;603;p43"/>
            <p:cNvSpPr txBox="1"/>
            <p:nvPr/>
          </p:nvSpPr>
          <p:spPr>
            <a:xfrm>
              <a:off x="0" y="1687753"/>
              <a:ext cx="154113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rgbClr val="FFFFFF"/>
                  </a:solidFill>
                </a:rPr>
                <a:t>We’re here</a:t>
              </a:r>
              <a:r>
                <a:rPr b="0" i="0" lang="en-US" sz="3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to help you stand out</a:t>
              </a:r>
              <a:endParaRPr/>
            </a:p>
          </p:txBody>
        </p:sp>
      </p:grpSp>
      <p:sp>
        <p:nvSpPr>
          <p:cNvPr id="604" name="Google Shape;604;p43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605" name="Google Shape;605;p43"/>
          <p:cNvPicPr preferRelativeResize="0"/>
          <p:nvPr/>
        </p:nvPicPr>
        <p:blipFill rotWithShape="1">
          <a:blip r:embed="rId8">
            <a:alphaModFix/>
          </a:blip>
          <a:srcRect b="0" l="0" r="82417" t="0"/>
          <a:stretch/>
        </p:blipFill>
        <p:spPr>
          <a:xfrm>
            <a:off x="1179524" y="782125"/>
            <a:ext cx="577350" cy="5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4"/>
          <p:cNvSpPr/>
          <p:nvPr/>
        </p:nvSpPr>
        <p:spPr>
          <a:xfrm>
            <a:off x="8261406" y="1028700"/>
            <a:ext cx="12174084" cy="9959277"/>
          </a:xfrm>
          <a:custGeom>
            <a:rect b="b" l="l" r="r" t="t"/>
            <a:pathLst>
              <a:path extrusionOk="0" h="2384113" w="2914308">
                <a:moveTo>
                  <a:pt x="2789848" y="2384113"/>
                </a:moveTo>
                <a:lnTo>
                  <a:pt x="124460" y="2384113"/>
                </a:lnTo>
                <a:cubicBezTo>
                  <a:pt x="55880" y="2384113"/>
                  <a:pt x="0" y="2328233"/>
                  <a:pt x="0" y="225965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789848" y="0"/>
                </a:lnTo>
                <a:cubicBezTo>
                  <a:pt x="2858428" y="0"/>
                  <a:pt x="2914308" y="55880"/>
                  <a:pt x="2914308" y="124460"/>
                </a:cubicBezTo>
                <a:lnTo>
                  <a:pt x="2914308" y="2259654"/>
                </a:lnTo>
                <a:cubicBezTo>
                  <a:pt x="2914308" y="2328233"/>
                  <a:pt x="2858428" y="2384113"/>
                  <a:pt x="2789848" y="2384113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1" name="Google Shape;611;p44"/>
          <p:cNvGrpSpPr/>
          <p:nvPr/>
        </p:nvGrpSpPr>
        <p:grpSpPr>
          <a:xfrm>
            <a:off x="-564049" y="3185111"/>
            <a:ext cx="10301497" cy="7640277"/>
            <a:chOff x="0" y="0"/>
            <a:chExt cx="13716000" cy="10172700"/>
          </a:xfrm>
        </p:grpSpPr>
        <p:sp>
          <p:nvSpPr>
            <p:cNvPr id="612" name="Google Shape;612;p44"/>
            <p:cNvSpPr/>
            <p:nvPr/>
          </p:nvSpPr>
          <p:spPr>
            <a:xfrm>
              <a:off x="0" y="0"/>
              <a:ext cx="13716000" cy="10172700"/>
            </a:xfrm>
            <a:custGeom>
              <a:rect b="b" l="l" r="r" t="t"/>
              <a:pathLst>
                <a:path extrusionOk="0" h="101727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391" l="0" r="0" t="-392"/>
              </a:stretch>
            </a:blipFill>
            <a:ln>
              <a:noFill/>
            </a:ln>
          </p:spPr>
        </p:sp>
        <p:sp>
          <p:nvSpPr>
            <p:cNvPr id="613" name="Google Shape;613;p44"/>
            <p:cNvSpPr/>
            <p:nvPr/>
          </p:nvSpPr>
          <p:spPr>
            <a:xfrm>
              <a:off x="393700" y="615950"/>
              <a:ext cx="12941300" cy="9107742"/>
            </a:xfrm>
            <a:custGeom>
              <a:rect b="b" l="l" r="r" t="t"/>
              <a:pathLst>
                <a:path extrusionOk="0" h="9107742" w="12941300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4412" l="242" r="150" t="6053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4" name="Google Shape;614;p44"/>
          <p:cNvSpPr txBox="1"/>
          <p:nvPr/>
        </p:nvSpPr>
        <p:spPr>
          <a:xfrm>
            <a:off x="10359988" y="1933904"/>
            <a:ext cx="593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5" name="Google Shape;615;p44"/>
          <p:cNvSpPr txBox="1"/>
          <p:nvPr/>
        </p:nvSpPr>
        <p:spPr>
          <a:xfrm>
            <a:off x="10359988" y="3421450"/>
            <a:ext cx="59394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We'd love to talk about 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things marketing.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616" name="Google Shape;616;p44"/>
          <p:cNvGrpSpPr/>
          <p:nvPr/>
        </p:nvGrpSpPr>
        <p:grpSpPr>
          <a:xfrm>
            <a:off x="11937371" y="5408261"/>
            <a:ext cx="4764825" cy="759975"/>
            <a:chOff x="0" y="-38100"/>
            <a:chExt cx="6353100" cy="1013300"/>
          </a:xfrm>
        </p:grpSpPr>
        <p:sp>
          <p:nvSpPr>
            <p:cNvPr id="617" name="Google Shape;617;p44"/>
            <p:cNvSpPr txBox="1"/>
            <p:nvPr/>
          </p:nvSpPr>
          <p:spPr>
            <a:xfrm>
              <a:off x="0" y="-38100"/>
              <a:ext cx="63531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chemeClr val="lt1"/>
                  </a:solidFill>
                </a:rPr>
                <a:t>Phone Number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18" name="Google Shape;618;p44"/>
            <p:cNvSpPr txBox="1"/>
            <p:nvPr/>
          </p:nvSpPr>
          <p:spPr>
            <a:xfrm>
              <a:off x="0" y="482600"/>
              <a:ext cx="6353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123-456-7890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619" name="Google Shape;619;p44"/>
          <p:cNvGrpSpPr/>
          <p:nvPr/>
        </p:nvGrpSpPr>
        <p:grpSpPr>
          <a:xfrm>
            <a:off x="11937371" y="6930373"/>
            <a:ext cx="4764825" cy="759975"/>
            <a:chOff x="0" y="-38100"/>
            <a:chExt cx="6353100" cy="1013300"/>
          </a:xfrm>
        </p:grpSpPr>
        <p:sp>
          <p:nvSpPr>
            <p:cNvPr id="620" name="Google Shape;620;p44"/>
            <p:cNvSpPr txBox="1"/>
            <p:nvPr/>
          </p:nvSpPr>
          <p:spPr>
            <a:xfrm>
              <a:off x="0" y="-38100"/>
              <a:ext cx="63531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chemeClr val="lt1"/>
                  </a:solidFill>
                </a:rPr>
                <a:t>Email Address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21" name="Google Shape;621;p44"/>
            <p:cNvSpPr txBox="1"/>
            <p:nvPr/>
          </p:nvSpPr>
          <p:spPr>
            <a:xfrm>
              <a:off x="0" y="482600"/>
              <a:ext cx="6353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hello@reallygreatsite.com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622" name="Google Shape;622;p44"/>
          <p:cNvGrpSpPr/>
          <p:nvPr/>
        </p:nvGrpSpPr>
        <p:grpSpPr>
          <a:xfrm>
            <a:off x="11937371" y="8452485"/>
            <a:ext cx="4764825" cy="759975"/>
            <a:chOff x="0" y="-38100"/>
            <a:chExt cx="6353100" cy="1013300"/>
          </a:xfrm>
        </p:grpSpPr>
        <p:sp>
          <p:nvSpPr>
            <p:cNvPr id="623" name="Google Shape;623;p44"/>
            <p:cNvSpPr txBox="1"/>
            <p:nvPr/>
          </p:nvSpPr>
          <p:spPr>
            <a:xfrm>
              <a:off x="0" y="-38100"/>
              <a:ext cx="63531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chemeClr val="lt1"/>
                  </a:solidFill>
                </a:rPr>
                <a:t>Website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24" name="Google Shape;624;p44"/>
            <p:cNvSpPr txBox="1"/>
            <p:nvPr/>
          </p:nvSpPr>
          <p:spPr>
            <a:xfrm>
              <a:off x="0" y="482600"/>
              <a:ext cx="6353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www.reallygreatsite.com</a:t>
              </a:r>
              <a:endParaRPr>
                <a:solidFill>
                  <a:schemeClr val="lt1"/>
                </a:solidFill>
              </a:endParaRPr>
            </a:p>
          </p:txBody>
        </p:sp>
      </p:grpSp>
      <p:pic>
        <p:nvPicPr>
          <p:cNvPr id="625" name="Google Shape;62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0599" y="5490150"/>
            <a:ext cx="623600" cy="51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0599" y="6971317"/>
            <a:ext cx="623600" cy="51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90599" y="8452484"/>
            <a:ext cx="623600" cy="51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4"/>
          <p:cNvPicPr preferRelativeResize="0"/>
          <p:nvPr/>
        </p:nvPicPr>
        <p:blipFill rotWithShape="1">
          <a:blip r:embed="rId6">
            <a:alphaModFix/>
          </a:blip>
          <a:srcRect b="0" l="0" r="82417" t="0"/>
          <a:stretch/>
        </p:blipFill>
        <p:spPr>
          <a:xfrm>
            <a:off x="1179524" y="782125"/>
            <a:ext cx="577350" cy="5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45"/>
          <p:cNvGrpSpPr/>
          <p:nvPr/>
        </p:nvGrpSpPr>
        <p:grpSpPr>
          <a:xfrm>
            <a:off x="2642608" y="3856589"/>
            <a:ext cx="13002750" cy="3264104"/>
            <a:chOff x="0" y="57150"/>
            <a:chExt cx="17337000" cy="4352138"/>
          </a:xfrm>
        </p:grpSpPr>
        <p:sp>
          <p:nvSpPr>
            <p:cNvPr id="634" name="Google Shape;634;p45"/>
            <p:cNvSpPr txBox="1"/>
            <p:nvPr/>
          </p:nvSpPr>
          <p:spPr>
            <a:xfrm>
              <a:off x="0" y="57150"/>
              <a:ext cx="17337000" cy="265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200">
                  <a:solidFill>
                    <a:schemeClr val="lt1"/>
                  </a:solidFill>
                </a:rPr>
                <a:t>Termine sua proposta com uma frase inspiradora</a:t>
              </a:r>
              <a:endParaRPr b="1">
                <a:solidFill>
                  <a:schemeClr val="lt1"/>
                </a:solidFill>
              </a:endParaRPr>
            </a:p>
          </p:txBody>
        </p:sp>
        <p:sp>
          <p:nvSpPr>
            <p:cNvPr id="635" name="Google Shape;635;p45"/>
            <p:cNvSpPr txBox="1"/>
            <p:nvPr/>
          </p:nvSpPr>
          <p:spPr>
            <a:xfrm>
              <a:off x="0" y="3711488"/>
              <a:ext cx="173370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rgbClr val="FFFFFF"/>
                  </a:solidFill>
                </a:rPr>
                <a:t>Coloque os créditos aqui</a:t>
              </a:r>
              <a:endParaRPr/>
            </a:p>
          </p:txBody>
        </p:sp>
      </p:grpSp>
      <p:pic>
        <p:nvPicPr>
          <p:cNvPr id="636" name="Google Shape;636;p45"/>
          <p:cNvPicPr preferRelativeResize="0"/>
          <p:nvPr/>
        </p:nvPicPr>
        <p:blipFill rotWithShape="1">
          <a:blip r:embed="rId4">
            <a:alphaModFix/>
          </a:blip>
          <a:srcRect b="0" l="0" r="82417" t="0"/>
          <a:stretch/>
        </p:blipFill>
        <p:spPr>
          <a:xfrm>
            <a:off x="16833274" y="782125"/>
            <a:ext cx="577350" cy="5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-304800" y="-266700"/>
            <a:ext cx="19011899" cy="36957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-1497230" y="1409077"/>
            <a:ext cx="14093462" cy="10287000"/>
          </a:xfrm>
          <a:custGeom>
            <a:rect b="b" l="l" r="r" t="t"/>
            <a:pathLst>
              <a:path extrusionOk="0" h="2462566" w="3373780">
                <a:moveTo>
                  <a:pt x="3249320" y="2462566"/>
                </a:moveTo>
                <a:lnTo>
                  <a:pt x="124460" y="2462566"/>
                </a:lnTo>
                <a:cubicBezTo>
                  <a:pt x="55880" y="2462566"/>
                  <a:pt x="0" y="2406686"/>
                  <a:pt x="0" y="233810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49320" y="0"/>
                </a:lnTo>
                <a:cubicBezTo>
                  <a:pt x="3317900" y="0"/>
                  <a:pt x="3373780" y="55880"/>
                  <a:pt x="3373780" y="124460"/>
                </a:cubicBezTo>
                <a:lnTo>
                  <a:pt x="3373780" y="2338106"/>
                </a:lnTo>
                <a:cubicBezTo>
                  <a:pt x="3373780" y="2406686"/>
                  <a:pt x="3317900" y="2462566"/>
                  <a:pt x="3249320" y="2462566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219200" y="3304100"/>
            <a:ext cx="67695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chemeClr val="lt1"/>
                </a:solidFill>
              </a:rPr>
              <a:t>[Seu Site]</a:t>
            </a:r>
            <a:r>
              <a:rPr b="0" i="0" lang="en-US" sz="1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0">
                <a:solidFill>
                  <a:schemeClr val="lt1"/>
                </a:solidFill>
              </a:rPr>
              <a:t>Proposta de negócio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2826350" y="8581400"/>
            <a:ext cx="4602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</a:rPr>
              <a:t>Faça parte da comunidade [SEU SITE] e aumente seus negócios.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219200" y="2748469"/>
            <a:ext cx="743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ESTEJA ENTRE OS MELHORES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1" y="8652222"/>
            <a:ext cx="1059975" cy="87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b="19" l="0" r="0" t="19"/>
          <a:stretch/>
        </p:blipFill>
        <p:spPr>
          <a:xfrm>
            <a:off x="9393388" y="1520900"/>
            <a:ext cx="6769600" cy="1232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5">
            <a:alphaModFix/>
          </a:blip>
          <a:srcRect b="0" l="0" r="82417" t="0"/>
          <a:stretch/>
        </p:blipFill>
        <p:spPr>
          <a:xfrm>
            <a:off x="16684874" y="782125"/>
            <a:ext cx="577350" cy="5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3333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7"/>
          <p:cNvPicPr preferRelativeResize="0"/>
          <p:nvPr/>
        </p:nvPicPr>
        <p:blipFill rotWithShape="1">
          <a:blip r:embed="rId3">
            <a:alphaModFix/>
          </a:blip>
          <a:srcRect b="4726" l="0" r="0" t="4727"/>
          <a:stretch/>
        </p:blipFill>
        <p:spPr>
          <a:xfrm>
            <a:off x="10492058" y="-86517"/>
            <a:ext cx="7795940" cy="105849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/>
          <p:nvPr/>
        </p:nvSpPr>
        <p:spPr>
          <a:xfrm>
            <a:off x="7471054" y="1028700"/>
            <a:ext cx="6194631" cy="7631820"/>
          </a:xfrm>
          <a:custGeom>
            <a:rect b="b" l="l" r="r" t="t"/>
            <a:pathLst>
              <a:path extrusionOk="0" h="1826887" w="1482856">
                <a:moveTo>
                  <a:pt x="1358395" y="1826887"/>
                </a:moveTo>
                <a:lnTo>
                  <a:pt x="124460" y="1826887"/>
                </a:lnTo>
                <a:cubicBezTo>
                  <a:pt x="55880" y="1826887"/>
                  <a:pt x="0" y="1771007"/>
                  <a:pt x="0" y="170242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358395" y="0"/>
                </a:lnTo>
                <a:cubicBezTo>
                  <a:pt x="1426975" y="0"/>
                  <a:pt x="1482856" y="55880"/>
                  <a:pt x="1482856" y="124460"/>
                </a:cubicBezTo>
                <a:lnTo>
                  <a:pt x="1482856" y="1702427"/>
                </a:lnTo>
                <a:cubicBezTo>
                  <a:pt x="1482856" y="1771007"/>
                  <a:pt x="1426975" y="1826887"/>
                  <a:pt x="1358395" y="1826887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768925" y="4194825"/>
            <a:ext cx="6194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</a:rPr>
              <a:t>Sobre nós</a:t>
            </a:r>
            <a:r>
              <a:rPr b="0" i="0" lang="en-US" sz="7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EFF3F6"/>
                </a:solidFill>
                <a:latin typeface="Arial"/>
                <a:ea typeface="Arial"/>
                <a:cs typeface="Arial"/>
                <a:sym typeface="Arial"/>
              </a:rPr>
              <a:t>WWW.</a:t>
            </a:r>
            <a:r>
              <a:rPr lang="en-US">
                <a:solidFill>
                  <a:srgbClr val="EFF3F6"/>
                </a:solidFill>
              </a:rPr>
              <a:t>SEUSITE</a:t>
            </a:r>
            <a:r>
              <a:rPr b="0" i="0" lang="en-US" sz="1400" u="none" cap="none" strike="noStrike">
                <a:solidFill>
                  <a:srgbClr val="EFF3F6"/>
                </a:solidFill>
                <a:latin typeface="Arial"/>
                <a:ea typeface="Arial"/>
                <a:cs typeface="Arial"/>
                <a:sym typeface="Arial"/>
              </a:rPr>
              <a:t>.COM.BR</a:t>
            </a:r>
            <a:endParaRPr>
              <a:solidFill>
                <a:srgbClr val="EFF3F6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8070275" y="1846125"/>
            <a:ext cx="5012400" cy="60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[</a:t>
            </a:r>
            <a:r>
              <a:rPr b="1" lang="en-US" sz="2400">
                <a:solidFill>
                  <a:schemeClr val="lt1"/>
                </a:solidFill>
              </a:rPr>
              <a:t>seu site]</a:t>
            </a:r>
            <a:r>
              <a:rPr lang="en-US" sz="2400">
                <a:solidFill>
                  <a:schemeClr val="lt1"/>
                </a:solidFill>
              </a:rPr>
              <a:t> é o destino certo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[</a:t>
            </a:r>
            <a:r>
              <a:rPr b="1" lang="en-US" sz="2400">
                <a:solidFill>
                  <a:schemeClr val="lt1"/>
                </a:solidFill>
              </a:rPr>
              <a:t>sua categoria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]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400">
                <a:solidFill>
                  <a:schemeClr val="lt1"/>
                </a:solidFill>
              </a:rPr>
              <a:t>Com um público composto principalmente por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[</a:t>
            </a:r>
            <a:r>
              <a:rPr b="1" lang="en-US" sz="2400">
                <a:solidFill>
                  <a:schemeClr val="lt1"/>
                </a:solidFill>
              </a:rPr>
              <a:t>sua audiências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]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[</a:t>
            </a:r>
            <a:r>
              <a:rPr b="1" lang="en-US" sz="2400">
                <a:solidFill>
                  <a:schemeClr val="lt1"/>
                </a:solidFill>
              </a:rPr>
              <a:t>seu site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]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>
                <a:solidFill>
                  <a:schemeClr val="lt1"/>
                </a:solidFill>
              </a:rPr>
              <a:t>fornece uma série de recursos para os visitantes, incluindo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[</a:t>
            </a:r>
            <a:r>
              <a:rPr b="1" lang="en-US" sz="2400">
                <a:solidFill>
                  <a:schemeClr val="lt1"/>
                </a:solidFill>
              </a:rPr>
              <a:t>seus serviços/produtos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].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400">
                <a:solidFill>
                  <a:schemeClr val="lt1"/>
                </a:solidFill>
              </a:rPr>
              <a:t>Aqui no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[</a:t>
            </a:r>
            <a:r>
              <a:rPr b="1" lang="en-US" sz="2400">
                <a:solidFill>
                  <a:schemeClr val="lt1"/>
                </a:solidFill>
              </a:rPr>
              <a:t>seu site</a:t>
            </a:r>
            <a:r>
              <a:rPr b="1" i="0" lang="en-US" sz="2400" u="none" cap="none" strike="noStrike">
                <a:solidFill>
                  <a:schemeClr val="lt1"/>
                </a:solidFill>
              </a:rPr>
              <a:t>]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>
                <a:solidFill>
                  <a:schemeClr val="lt1"/>
                </a:solidFill>
              </a:rPr>
              <a:t>estamos constantemente atualizados sobre notícias e problemas que são mais relevantes para nossos visitantes e nos orgulhamos de publicar conteúdo premium o tempo todo.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4">
            <a:alphaModFix/>
          </a:blip>
          <a:srcRect b="0" l="0" r="82417" t="0"/>
          <a:stretch/>
        </p:blipFill>
        <p:spPr>
          <a:xfrm>
            <a:off x="1179524" y="782125"/>
            <a:ext cx="577350" cy="5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271FB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/>
          <p:nvPr/>
        </p:nvSpPr>
        <p:spPr>
          <a:xfrm>
            <a:off x="-193763" y="-670291"/>
            <a:ext cx="18675600" cy="5813700"/>
          </a:xfrm>
          <a:prstGeom prst="rect">
            <a:avLst/>
          </a:prstGeom>
          <a:solidFill>
            <a:srgbClr val="EFF3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>
            <a:off x="4657596" y="5144429"/>
            <a:ext cx="14146643" cy="9525"/>
          </a:xfrm>
          <a:prstGeom prst="rect">
            <a:avLst/>
          </a:prstGeom>
          <a:solidFill>
            <a:srgbClr val="33333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1028700" y="5420875"/>
            <a:ext cx="30498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</a:rPr>
              <a:t>Mensalmente</a:t>
            </a:r>
            <a:r>
              <a:rPr lang="en-US" sz="2100">
                <a:solidFill>
                  <a:schemeClr val="lt1"/>
                </a:solidFill>
              </a:rPr>
              <a:t>, milhares de usuários nos procuram em busca de ofertas, eventos, recomendações e avaliações dos melhores lugares em nossa região.</a:t>
            </a:r>
            <a:endParaRPr sz="2100">
              <a:solidFill>
                <a:schemeClr val="lt1"/>
              </a:solidFill>
            </a:endParaRPr>
          </a:p>
        </p:txBody>
      </p:sp>
      <p:grpSp>
        <p:nvGrpSpPr>
          <p:cNvPr id="142" name="Google Shape;142;p18"/>
          <p:cNvGrpSpPr/>
          <p:nvPr/>
        </p:nvGrpSpPr>
        <p:grpSpPr>
          <a:xfrm>
            <a:off x="4528465" y="5013167"/>
            <a:ext cx="2846250" cy="1764645"/>
            <a:chOff x="0" y="0"/>
            <a:chExt cx="3795000" cy="2352860"/>
          </a:xfrm>
        </p:grpSpPr>
        <p:sp>
          <p:nvSpPr>
            <p:cNvPr id="143" name="Google Shape;143;p18"/>
            <p:cNvSpPr/>
            <p:nvPr/>
          </p:nvSpPr>
          <p:spPr>
            <a:xfrm>
              <a:off x="901" y="0"/>
              <a:ext cx="402139" cy="40394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8"/>
            <p:cNvSpPr txBox="1"/>
            <p:nvPr/>
          </p:nvSpPr>
          <p:spPr>
            <a:xfrm>
              <a:off x="0" y="1942460"/>
              <a:ext cx="3795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</a:rPr>
                <a:t>Visitantes mensais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5" name="Google Shape;145;p18"/>
            <p:cNvSpPr txBox="1"/>
            <p:nvPr/>
          </p:nvSpPr>
          <p:spPr>
            <a:xfrm>
              <a:off x="0" y="1134822"/>
              <a:ext cx="37950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chemeClr val="lt1"/>
                  </a:solidFill>
                </a:rPr>
                <a:t>4k+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146" name="Google Shape;146;p18"/>
          <p:cNvGrpSpPr/>
          <p:nvPr/>
        </p:nvGrpSpPr>
        <p:grpSpPr>
          <a:xfrm>
            <a:off x="7824740" y="5013167"/>
            <a:ext cx="2846250" cy="1764645"/>
            <a:chOff x="0" y="0"/>
            <a:chExt cx="3795000" cy="2352860"/>
          </a:xfrm>
        </p:grpSpPr>
        <p:sp>
          <p:nvSpPr>
            <p:cNvPr id="147" name="Google Shape;147;p18"/>
            <p:cNvSpPr/>
            <p:nvPr/>
          </p:nvSpPr>
          <p:spPr>
            <a:xfrm>
              <a:off x="901" y="0"/>
              <a:ext cx="402139" cy="40394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8"/>
            <p:cNvSpPr txBox="1"/>
            <p:nvPr/>
          </p:nvSpPr>
          <p:spPr>
            <a:xfrm>
              <a:off x="0" y="1942460"/>
              <a:ext cx="3795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</a:rPr>
                <a:t>Seguidores do </a:t>
              </a: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Facebook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0" y="1134822"/>
              <a:ext cx="37950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chemeClr val="lt1"/>
                  </a:solidFill>
                </a:rPr>
                <a:t>1.7k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150" name="Google Shape;150;p18"/>
          <p:cNvGrpSpPr/>
          <p:nvPr/>
        </p:nvGrpSpPr>
        <p:grpSpPr>
          <a:xfrm>
            <a:off x="11121014" y="5013167"/>
            <a:ext cx="2846250" cy="1764645"/>
            <a:chOff x="0" y="0"/>
            <a:chExt cx="3795000" cy="2352860"/>
          </a:xfrm>
        </p:grpSpPr>
        <p:sp>
          <p:nvSpPr>
            <p:cNvPr id="151" name="Google Shape;151;p18"/>
            <p:cNvSpPr/>
            <p:nvPr/>
          </p:nvSpPr>
          <p:spPr>
            <a:xfrm>
              <a:off x="901" y="0"/>
              <a:ext cx="402139" cy="40394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0" y="1942460"/>
              <a:ext cx="3795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</a:rPr>
                <a:t>Seguidores do </a:t>
              </a: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</a:t>
              </a: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stagram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0" y="1134822"/>
              <a:ext cx="37950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chemeClr val="lt1"/>
                  </a:solidFill>
                </a:rPr>
                <a:t>3k+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grpSp>
        <p:nvGrpSpPr>
          <p:cNvPr id="154" name="Google Shape;154;p18"/>
          <p:cNvGrpSpPr/>
          <p:nvPr/>
        </p:nvGrpSpPr>
        <p:grpSpPr>
          <a:xfrm>
            <a:off x="14417289" y="5013167"/>
            <a:ext cx="2846250" cy="1764645"/>
            <a:chOff x="0" y="0"/>
            <a:chExt cx="3795000" cy="2352860"/>
          </a:xfrm>
        </p:grpSpPr>
        <p:sp>
          <p:nvSpPr>
            <p:cNvPr id="155" name="Google Shape;155;p18"/>
            <p:cNvSpPr/>
            <p:nvPr/>
          </p:nvSpPr>
          <p:spPr>
            <a:xfrm>
              <a:off x="901" y="0"/>
              <a:ext cx="402139" cy="40394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8"/>
            <p:cNvSpPr txBox="1"/>
            <p:nvPr/>
          </p:nvSpPr>
          <p:spPr>
            <a:xfrm>
              <a:off x="0" y="1942460"/>
              <a:ext cx="3795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</a:rPr>
                <a:t>iOS e </a:t>
              </a: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Android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7" name="Google Shape;157;p18"/>
            <p:cNvSpPr txBox="1"/>
            <p:nvPr/>
          </p:nvSpPr>
          <p:spPr>
            <a:xfrm>
              <a:off x="0" y="1134822"/>
              <a:ext cx="37950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lt1"/>
                  </a:solidFill>
                </a:rPr>
                <a:t>App exclusivo</a:t>
              </a:r>
              <a:endParaRPr b="1">
                <a:solidFill>
                  <a:schemeClr val="lt1"/>
                </a:solidFill>
              </a:endParaRPr>
            </a:p>
          </p:txBody>
        </p:sp>
      </p:grpSp>
      <p:sp>
        <p:nvSpPr>
          <p:cNvPr id="158" name="Google Shape;158;p18"/>
          <p:cNvSpPr txBox="1"/>
          <p:nvPr/>
        </p:nvSpPr>
        <p:spPr>
          <a:xfrm>
            <a:off x="1232190" y="1277849"/>
            <a:ext cx="8158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333333"/>
                </a:solidFill>
              </a:rPr>
              <a:t>Criando sua presença online 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160" name="Google Shape;1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/>
          <p:nvPr/>
        </p:nvSpPr>
        <p:spPr>
          <a:xfrm>
            <a:off x="-1497230" y="1409077"/>
            <a:ext cx="14093462" cy="10287000"/>
          </a:xfrm>
          <a:custGeom>
            <a:rect b="b" l="l" r="r" t="t"/>
            <a:pathLst>
              <a:path extrusionOk="0" h="2462566" w="3373780">
                <a:moveTo>
                  <a:pt x="3249320" y="2462566"/>
                </a:moveTo>
                <a:lnTo>
                  <a:pt x="124460" y="2462566"/>
                </a:lnTo>
                <a:cubicBezTo>
                  <a:pt x="55880" y="2462566"/>
                  <a:pt x="0" y="2406686"/>
                  <a:pt x="0" y="233810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249320" y="0"/>
                </a:lnTo>
                <a:cubicBezTo>
                  <a:pt x="3317900" y="0"/>
                  <a:pt x="3373780" y="55880"/>
                  <a:pt x="3373780" y="124460"/>
                </a:cubicBezTo>
                <a:lnTo>
                  <a:pt x="3373780" y="2338106"/>
                </a:lnTo>
                <a:cubicBezTo>
                  <a:pt x="3373780" y="2406686"/>
                  <a:pt x="3317900" y="2462566"/>
                  <a:pt x="3249320" y="2462566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9"/>
          <p:cNvGrpSpPr/>
          <p:nvPr/>
        </p:nvGrpSpPr>
        <p:grpSpPr>
          <a:xfrm>
            <a:off x="8711809" y="2391537"/>
            <a:ext cx="7710895" cy="6587654"/>
            <a:chOff x="0" y="-57150"/>
            <a:chExt cx="10281193" cy="8783538"/>
          </a:xfrm>
        </p:grpSpPr>
        <p:sp>
          <p:nvSpPr>
            <p:cNvPr id="167" name="Google Shape;167;p19"/>
            <p:cNvSpPr txBox="1"/>
            <p:nvPr/>
          </p:nvSpPr>
          <p:spPr>
            <a:xfrm>
              <a:off x="6973445" y="-57150"/>
              <a:ext cx="9660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53" u="none" cap="none" strike="noStrike">
                  <a:solidFill>
                    <a:srgbClr val="333333"/>
                  </a:solidFill>
                </a:rPr>
                <a:t>Item 1</a:t>
              </a:r>
              <a:endParaRPr b="1">
                <a:solidFill>
                  <a:srgbClr val="333333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53" u="none" cap="none" strike="noStrik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16.7%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168" name="Google Shape;168;p19"/>
            <p:cNvSpPr txBox="1"/>
            <p:nvPr/>
          </p:nvSpPr>
          <p:spPr>
            <a:xfrm>
              <a:off x="9263593" y="3954369"/>
              <a:ext cx="10176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53" u="none" cap="none" strike="noStrike">
                  <a:solidFill>
                    <a:srgbClr val="333333"/>
                  </a:solidFill>
                </a:rPr>
                <a:t>Item 2</a:t>
              </a:r>
              <a:endParaRPr b="1">
                <a:solidFill>
                  <a:srgbClr val="333333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53" u="none" cap="none" strike="noStrik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16.7%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169" name="Google Shape;169;p19"/>
            <p:cNvSpPr txBox="1"/>
            <p:nvPr/>
          </p:nvSpPr>
          <p:spPr>
            <a:xfrm>
              <a:off x="6948461" y="7965888"/>
              <a:ext cx="10158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53" u="none" cap="none" strike="noStrike">
                  <a:solidFill>
                    <a:srgbClr val="333333"/>
                  </a:solidFill>
                </a:rPr>
                <a:t>I</a:t>
              </a:r>
              <a:r>
                <a:rPr b="1" i="0" lang="en-US" sz="1853" u="none" cap="none" strike="noStrike">
                  <a:solidFill>
                    <a:srgbClr val="333333"/>
                  </a:solidFill>
                </a:rPr>
                <a:t>tem 3</a:t>
              </a:r>
              <a:endParaRPr b="1">
                <a:solidFill>
                  <a:srgbClr val="333333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53" u="none" cap="none" strike="noStrike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16.7%</a:t>
              </a:r>
              <a:endParaRPr>
                <a:solidFill>
                  <a:srgbClr val="333333"/>
                </a:solidFill>
              </a:endParaRPr>
            </a:p>
          </p:txBody>
        </p:sp>
        <p:sp>
          <p:nvSpPr>
            <p:cNvPr id="170" name="Google Shape;170;p19"/>
            <p:cNvSpPr txBox="1"/>
            <p:nvPr/>
          </p:nvSpPr>
          <p:spPr>
            <a:xfrm>
              <a:off x="2316971" y="7965888"/>
              <a:ext cx="10146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53" u="none" cap="none" strike="noStrike">
                  <a:solidFill>
                    <a:schemeClr val="lt1"/>
                  </a:solidFill>
                </a:rPr>
                <a:t>Item 4</a:t>
              </a:r>
              <a:endParaRPr b="1">
                <a:solidFill>
                  <a:schemeClr val="lt1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53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16.7%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71" name="Google Shape;171;p19"/>
            <p:cNvSpPr txBox="1"/>
            <p:nvPr/>
          </p:nvSpPr>
          <p:spPr>
            <a:xfrm>
              <a:off x="0" y="3954369"/>
              <a:ext cx="10164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53" u="none" cap="none" strike="noStrike">
                  <a:solidFill>
                    <a:schemeClr val="lt1"/>
                  </a:solidFill>
                </a:rPr>
                <a:t>Item 5</a:t>
              </a:r>
              <a:endParaRPr b="1">
                <a:solidFill>
                  <a:schemeClr val="lt1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53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16.7%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72" name="Google Shape;172;p19"/>
            <p:cNvSpPr txBox="1"/>
            <p:nvPr/>
          </p:nvSpPr>
          <p:spPr>
            <a:xfrm>
              <a:off x="2317661" y="-57150"/>
              <a:ext cx="1013400" cy="7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53" u="none" cap="none" strike="noStrike">
                  <a:solidFill>
                    <a:schemeClr val="lt1"/>
                  </a:solidFill>
                </a:rPr>
                <a:t>Item 6</a:t>
              </a:r>
              <a:endParaRPr b="1">
                <a:solidFill>
                  <a:schemeClr val="lt1"/>
                </a:solidFill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53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16.7%</a:t>
              </a:r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173" name="Google Shape;173;p19"/>
            <p:cNvGrpSpPr/>
            <p:nvPr/>
          </p:nvGrpSpPr>
          <p:grpSpPr>
            <a:xfrm>
              <a:off x="954438" y="438855"/>
              <a:ext cx="8371850" cy="8015328"/>
              <a:chOff x="-68098" y="0"/>
              <a:chExt cx="2676196" cy="2562228"/>
            </a:xfrm>
          </p:grpSpPr>
          <p:sp>
            <p:nvSpPr>
              <p:cNvPr id="174" name="Google Shape;174;p19"/>
              <p:cNvSpPr/>
              <p:nvPr/>
            </p:nvSpPr>
            <p:spPr>
              <a:xfrm>
                <a:off x="1270000" y="0"/>
                <a:ext cx="1130215" cy="980382"/>
              </a:xfrm>
              <a:custGeom>
                <a:rect b="b" l="l" r="r" t="t"/>
                <a:pathLst>
                  <a:path extrusionOk="0" h="980382" w="1130215">
                    <a:moveTo>
                      <a:pt x="0" y="0"/>
                    </a:moveTo>
                    <a:cubicBezTo>
                      <a:pt x="476491" y="0"/>
                      <a:pt x="912891" y="266718"/>
                      <a:pt x="1130215" y="690763"/>
                    </a:cubicBezTo>
                    <a:lnTo>
                      <a:pt x="565107" y="980382"/>
                    </a:lnTo>
                    <a:cubicBezTo>
                      <a:pt x="456445" y="768359"/>
                      <a:pt x="238246" y="635000"/>
                      <a:pt x="0" y="63500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9"/>
              <p:cNvSpPr/>
              <p:nvPr/>
            </p:nvSpPr>
            <p:spPr>
              <a:xfrm>
                <a:off x="1803371" y="635000"/>
                <a:ext cx="804727" cy="1324176"/>
              </a:xfrm>
              <a:custGeom>
                <a:rect b="b" l="l" r="r" t="t"/>
                <a:pathLst>
                  <a:path extrusionOk="0" h="1324176" w="804727">
                    <a:moveTo>
                      <a:pt x="566481" y="0"/>
                    </a:moveTo>
                    <a:cubicBezTo>
                      <a:pt x="804727" y="412653"/>
                      <a:pt x="791942" y="923946"/>
                      <a:pt x="533370" y="1324176"/>
                    </a:cubicBezTo>
                    <a:lnTo>
                      <a:pt x="0" y="979588"/>
                    </a:lnTo>
                    <a:cubicBezTo>
                      <a:pt x="129285" y="779473"/>
                      <a:pt x="135678" y="523827"/>
                      <a:pt x="16555" y="317500"/>
                    </a:cubicBez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9"/>
              <p:cNvSpPr/>
              <p:nvPr/>
            </p:nvSpPr>
            <p:spPr>
              <a:xfrm>
                <a:off x="1206526" y="1587500"/>
                <a:ext cx="1163326" cy="974728"/>
              </a:xfrm>
              <a:custGeom>
                <a:rect b="b" l="l" r="r" t="t"/>
                <a:pathLst>
                  <a:path extrusionOk="0" h="974728" w="1163326">
                    <a:moveTo>
                      <a:pt x="1163326" y="317500"/>
                    </a:moveTo>
                    <a:cubicBezTo>
                      <a:pt x="925081" y="730153"/>
                      <a:pt x="475896" y="974728"/>
                      <a:pt x="0" y="950913"/>
                    </a:cubicBezTo>
                    <a:lnTo>
                      <a:pt x="31737" y="316706"/>
                    </a:lnTo>
                    <a:cubicBezTo>
                      <a:pt x="269685" y="328614"/>
                      <a:pt x="494277" y="206327"/>
                      <a:pt x="613400" y="0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9"/>
              <p:cNvSpPr/>
              <p:nvPr/>
            </p:nvSpPr>
            <p:spPr>
              <a:xfrm>
                <a:off x="139785" y="1559618"/>
                <a:ext cx="1130215" cy="980382"/>
              </a:xfrm>
              <a:custGeom>
                <a:rect b="b" l="l" r="r" t="t"/>
                <a:pathLst>
                  <a:path extrusionOk="0" h="980382" w="1130215">
                    <a:moveTo>
                      <a:pt x="1130215" y="980382"/>
                    </a:moveTo>
                    <a:cubicBezTo>
                      <a:pt x="653724" y="980382"/>
                      <a:pt x="217324" y="713664"/>
                      <a:pt x="0" y="289619"/>
                    </a:cubicBezTo>
                    <a:lnTo>
                      <a:pt x="565108" y="0"/>
                    </a:lnTo>
                    <a:cubicBezTo>
                      <a:pt x="673770" y="212023"/>
                      <a:pt x="891969" y="345382"/>
                      <a:pt x="1130215" y="345382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9"/>
              <p:cNvSpPr/>
              <p:nvPr/>
            </p:nvSpPr>
            <p:spPr>
              <a:xfrm>
                <a:off x="-68098" y="580824"/>
                <a:ext cx="804727" cy="1324176"/>
              </a:xfrm>
              <a:custGeom>
                <a:rect b="b" l="l" r="r" t="t"/>
                <a:pathLst>
                  <a:path extrusionOk="0" h="1324176" w="804727">
                    <a:moveTo>
                      <a:pt x="238246" y="1324176"/>
                    </a:moveTo>
                    <a:cubicBezTo>
                      <a:pt x="0" y="911523"/>
                      <a:pt x="12785" y="400230"/>
                      <a:pt x="271357" y="0"/>
                    </a:cubicBezTo>
                    <a:lnTo>
                      <a:pt x="804728" y="344588"/>
                    </a:lnTo>
                    <a:cubicBezTo>
                      <a:pt x="675442" y="544703"/>
                      <a:pt x="669049" y="800349"/>
                      <a:pt x="788172" y="1006676"/>
                    </a:cubicBez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9"/>
              <p:cNvSpPr/>
              <p:nvPr/>
            </p:nvSpPr>
            <p:spPr>
              <a:xfrm>
                <a:off x="170148" y="0"/>
                <a:ext cx="1099789" cy="952500"/>
              </a:xfrm>
              <a:custGeom>
                <a:rect b="b" l="l" r="r" t="t"/>
                <a:pathLst>
                  <a:path extrusionOk="0" h="952500" w="1099789">
                    <a:moveTo>
                      <a:pt x="0" y="635000"/>
                    </a:moveTo>
                    <a:cubicBezTo>
                      <a:pt x="226841" y="242100"/>
                      <a:pt x="646043" y="45"/>
                      <a:pt x="1099725" y="0"/>
                    </a:cubicBezTo>
                    <a:lnTo>
                      <a:pt x="1099789" y="635000"/>
                    </a:lnTo>
                    <a:cubicBezTo>
                      <a:pt x="872948" y="635023"/>
                      <a:pt x="663346" y="756050"/>
                      <a:pt x="549926" y="952500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0" name="Google Shape;180;p19"/>
          <p:cNvSpPr txBox="1"/>
          <p:nvPr/>
        </p:nvSpPr>
        <p:spPr>
          <a:xfrm>
            <a:off x="1028700" y="2524912"/>
            <a:ext cx="73452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</a:rPr>
              <a:t>Criando sua presença online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1028700" y="6352552"/>
            <a:ext cx="6432600" cy="1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lt1"/>
                </a:solidFill>
              </a:rPr>
              <a:t>Todos os meses, milhares de usuários nos procuram em busca de anúncios, ofertas, eventos, classificados, recomendações e avaliações dos melhores lugares e empresas em nossa região.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/>
          <p:nvPr/>
        </p:nvSpPr>
        <p:spPr>
          <a:xfrm>
            <a:off x="-545621" y="8287828"/>
            <a:ext cx="19566866" cy="2127292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-1321037" y="-1028700"/>
            <a:ext cx="12174084" cy="9316528"/>
          </a:xfrm>
          <a:custGeom>
            <a:rect b="b" l="l" r="r" t="t"/>
            <a:pathLst>
              <a:path extrusionOk="0" h="2230248" w="2914308">
                <a:moveTo>
                  <a:pt x="2789848" y="2230248"/>
                </a:moveTo>
                <a:lnTo>
                  <a:pt x="124460" y="2230248"/>
                </a:lnTo>
                <a:cubicBezTo>
                  <a:pt x="55880" y="2230248"/>
                  <a:pt x="0" y="2174368"/>
                  <a:pt x="0" y="21057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789848" y="0"/>
                </a:lnTo>
                <a:cubicBezTo>
                  <a:pt x="2858428" y="0"/>
                  <a:pt x="2914308" y="55880"/>
                  <a:pt x="2914308" y="124460"/>
                </a:cubicBezTo>
                <a:lnTo>
                  <a:pt x="2914308" y="2105788"/>
                </a:lnTo>
                <a:cubicBezTo>
                  <a:pt x="2914308" y="2174368"/>
                  <a:pt x="2858428" y="2230248"/>
                  <a:pt x="2789848" y="2230248"/>
                </a:cubicBezTo>
                <a:close/>
              </a:path>
            </a:pathLst>
          </a:cu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" name="Google Shape;190;p20"/>
          <p:cNvGrpSpPr/>
          <p:nvPr/>
        </p:nvGrpSpPr>
        <p:grpSpPr>
          <a:xfrm>
            <a:off x="1028700" y="908517"/>
            <a:ext cx="6661575" cy="6981044"/>
            <a:chOff x="0" y="57150"/>
            <a:chExt cx="8882100" cy="9308059"/>
          </a:xfrm>
        </p:grpSpPr>
        <p:sp>
          <p:nvSpPr>
            <p:cNvPr id="191" name="Google Shape;191;p20"/>
            <p:cNvSpPr txBox="1"/>
            <p:nvPr/>
          </p:nvSpPr>
          <p:spPr>
            <a:xfrm>
              <a:off x="0" y="57150"/>
              <a:ext cx="8882100" cy="443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>
                  <a:solidFill>
                    <a:schemeClr val="lt1"/>
                  </a:solidFill>
                </a:rPr>
                <a:t>Aumentar a exposição do seu negócio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92" name="Google Shape;192;p20"/>
            <p:cNvSpPr txBox="1"/>
            <p:nvPr/>
          </p:nvSpPr>
          <p:spPr>
            <a:xfrm>
              <a:off x="0" y="4701714"/>
              <a:ext cx="8882100" cy="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</a:rPr>
                <a:t>Seja visto</a:t>
              </a:r>
              <a:r>
                <a:rPr b="0" i="0" lang="en-US" sz="3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3400">
                  <a:solidFill>
                    <a:schemeClr val="lt1"/>
                  </a:solidFill>
                </a:rPr>
                <a:t>Feche mais negócios</a:t>
              </a:r>
              <a:r>
                <a:rPr b="0" i="0" lang="en-US" sz="3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0" y="5917309"/>
              <a:ext cx="8882100" cy="3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lt1"/>
                  </a:solidFill>
                </a:rPr>
                <a:t>No </a:t>
              </a:r>
              <a:r>
                <a:rPr b="1" i="0" lang="en-US" sz="2100" u="none" cap="none" strike="noStrik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[</a:t>
              </a:r>
              <a:r>
                <a:rPr b="1" lang="en-US" sz="21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seu site</a:t>
              </a:r>
              <a:r>
                <a:rPr b="1" i="0" lang="en-US" sz="2100" u="none" cap="none" strike="noStrik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]</a:t>
              </a:r>
              <a:r>
                <a:rPr b="0" i="0" lang="en-US" sz="2100" u="none" cap="none" strike="noStrike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, </a:t>
              </a:r>
              <a:r>
                <a:rPr lang="en-US" sz="2100">
                  <a:solidFill>
                    <a:schemeClr val="lt1"/>
                  </a:solidFill>
                  <a:latin typeface="Arimo"/>
                  <a:ea typeface="Arimo"/>
                  <a:cs typeface="Arimo"/>
                  <a:sym typeface="Arimo"/>
                </a:rPr>
                <a:t>nós fornecemos uma ampla variedade de oportunidades de publicidade para ajudar a trazer visibilidade ao seu negócio. Criamos uma plataforma que ajudará você a se envolver com seus clientes e apresentar sua marca na vanguarda da indústria.</a:t>
              </a:r>
              <a:endParaRPr sz="21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194" name="Google Shape;194;p20"/>
          <p:cNvSpPr txBox="1"/>
          <p:nvPr/>
        </p:nvSpPr>
        <p:spPr>
          <a:xfrm>
            <a:off x="1028700" y="9229725"/>
            <a:ext cx="6899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FF3F6"/>
                </a:solidFill>
              </a:rPr>
              <a:t>WWW.SEUSITE.COM.BR</a:t>
            </a:r>
            <a:endParaRPr>
              <a:solidFill>
                <a:srgbClr val="EFF3F6"/>
              </a:solidFill>
            </a:endParaRPr>
          </a:p>
        </p:txBody>
      </p:sp>
      <p:pic>
        <p:nvPicPr>
          <p:cNvPr id="195" name="Google Shape;1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6100" y="1420725"/>
            <a:ext cx="13852400" cy="86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/>
          <p:nvPr/>
        </p:nvSpPr>
        <p:spPr>
          <a:xfrm>
            <a:off x="-217500" y="376125"/>
            <a:ext cx="9579000" cy="9579000"/>
          </a:xfrm>
          <a:prstGeom prst="ellipse">
            <a:avLst/>
          </a:prstGeom>
          <a:noFill/>
          <a:ln cap="flat" cmpd="sng" w="19050">
            <a:solidFill>
              <a:srgbClr val="0271F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1"/>
          <p:cNvSpPr/>
          <p:nvPr/>
        </p:nvSpPr>
        <p:spPr>
          <a:xfrm>
            <a:off x="-545625" y="-319175"/>
            <a:ext cx="5620200" cy="10925400"/>
          </a:xfrm>
          <a:prstGeom prst="rect">
            <a:avLst/>
          </a:prstGeom>
          <a:solidFill>
            <a:srgbClr val="0271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1"/>
          <p:cNvSpPr txBox="1"/>
          <p:nvPr/>
        </p:nvSpPr>
        <p:spPr>
          <a:xfrm>
            <a:off x="10474535" y="1461051"/>
            <a:ext cx="6784800" cy="31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>
                <a:solidFill>
                  <a:srgbClr val="333333"/>
                </a:solidFill>
              </a:rPr>
              <a:t>Explore diferentes canais</a:t>
            </a:r>
            <a:endParaRPr>
              <a:solidFill>
                <a:srgbClr val="333333"/>
              </a:solidFill>
            </a:endParaRPr>
          </a:p>
        </p:txBody>
      </p:sp>
      <p:grpSp>
        <p:nvGrpSpPr>
          <p:cNvPr id="204" name="Google Shape;204;p21"/>
          <p:cNvGrpSpPr/>
          <p:nvPr/>
        </p:nvGrpSpPr>
        <p:grpSpPr>
          <a:xfrm>
            <a:off x="10474535" y="6149396"/>
            <a:ext cx="6784874" cy="2654321"/>
            <a:chOff x="0" y="-47625"/>
            <a:chExt cx="9046500" cy="3539095"/>
          </a:xfrm>
        </p:grpSpPr>
        <p:sp>
          <p:nvSpPr>
            <p:cNvPr id="205" name="Google Shape;205;p21"/>
            <p:cNvSpPr txBox="1"/>
            <p:nvPr/>
          </p:nvSpPr>
          <p:spPr>
            <a:xfrm>
              <a:off x="0" y="-47625"/>
              <a:ext cx="9046500" cy="153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400">
                  <a:solidFill>
                    <a:srgbClr val="333333"/>
                  </a:solidFill>
                </a:rPr>
                <a:t>Nossos usuários têm a liberdade</a:t>
              </a:r>
              <a:endParaRPr sz="3400">
                <a:solidFill>
                  <a:srgbClr val="333333"/>
                </a:solidFill>
              </a:endParaRPr>
            </a:p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3400">
                  <a:solidFill>
                    <a:srgbClr val="333333"/>
                  </a:solidFill>
                </a:rPr>
                <a:t>para escolher sua plataforma.</a:t>
              </a:r>
              <a:endParaRPr sz="3400">
                <a:solidFill>
                  <a:srgbClr val="333333"/>
                </a:solidFill>
              </a:endParaRPr>
            </a:p>
          </p:txBody>
        </p:sp>
        <p:sp>
          <p:nvSpPr>
            <p:cNvPr id="206" name="Google Shape;206;p21"/>
            <p:cNvSpPr txBox="1"/>
            <p:nvPr/>
          </p:nvSpPr>
          <p:spPr>
            <a:xfrm>
              <a:off x="0" y="1853770"/>
              <a:ext cx="9046500" cy="163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-US" sz="2100">
                  <a:solidFill>
                    <a:srgbClr val="333333"/>
                  </a:solidFill>
                </a:rPr>
                <a:t>Nossos visitantes podem escolher entre a versão web, a versão responsiva e também nossos aplicativos móveis para iOS e Android.</a:t>
              </a:r>
              <a:endParaRPr sz="2100">
                <a:solidFill>
                  <a:srgbClr val="333333"/>
                </a:solidFill>
              </a:endParaRPr>
            </a:p>
          </p:txBody>
        </p:sp>
      </p:grpSp>
      <p:pic>
        <p:nvPicPr>
          <p:cNvPr id="207" name="Google Shape;2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8194" y="760550"/>
            <a:ext cx="685425" cy="5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50" y="608150"/>
            <a:ext cx="8557100" cy="934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